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4"/>
  </p:sldMasterIdLst>
  <p:notesMasterIdLst>
    <p:notesMasterId r:id="rId40"/>
  </p:notesMasterIdLst>
  <p:sldIdLst>
    <p:sldId id="257" r:id="rId5"/>
    <p:sldId id="256" r:id="rId6"/>
    <p:sldId id="334" r:id="rId7"/>
    <p:sldId id="336" r:id="rId8"/>
    <p:sldId id="328" r:id="rId9"/>
    <p:sldId id="337" r:id="rId10"/>
    <p:sldId id="323" r:id="rId11"/>
    <p:sldId id="361" r:id="rId12"/>
    <p:sldId id="362" r:id="rId13"/>
    <p:sldId id="363" r:id="rId14"/>
    <p:sldId id="313" r:id="rId15"/>
    <p:sldId id="282" r:id="rId16"/>
    <p:sldId id="350" r:id="rId17"/>
    <p:sldId id="349" r:id="rId18"/>
    <p:sldId id="263" r:id="rId19"/>
    <p:sldId id="351" r:id="rId20"/>
    <p:sldId id="340" r:id="rId21"/>
    <p:sldId id="353" r:id="rId22"/>
    <p:sldId id="356" r:id="rId23"/>
    <p:sldId id="305" r:id="rId24"/>
    <p:sldId id="354" r:id="rId25"/>
    <p:sldId id="357" r:id="rId26"/>
    <p:sldId id="352" r:id="rId27"/>
    <p:sldId id="344" r:id="rId28"/>
    <p:sldId id="321" r:id="rId29"/>
    <p:sldId id="309" r:id="rId30"/>
    <p:sldId id="322" r:id="rId31"/>
    <p:sldId id="265" r:id="rId32"/>
    <p:sldId id="295" r:id="rId33"/>
    <p:sldId id="281" r:id="rId34"/>
    <p:sldId id="327" r:id="rId35"/>
    <p:sldId id="286" r:id="rId36"/>
    <p:sldId id="360" r:id="rId37"/>
    <p:sldId id="359" r:id="rId38"/>
    <p:sldId id="315" r:id="rId39"/>
  </p:sldIdLst>
  <p:sldSz cx="9144000" cy="5143500" type="screen16x9"/>
  <p:notesSz cx="6858000" cy="9144000"/>
  <p:embeddedFontLst>
    <p:embeddedFont>
      <p:font typeface="Century Gothic" panose="020B0502020202020204" pitchFamily="34" charset="0"/>
      <p:regular r:id="rId41"/>
      <p:bold r:id="rId42"/>
      <p:italic r:id="rId43"/>
      <p:boldItalic r:id="rId44"/>
    </p:embeddedFont>
    <p:embeddedFont>
      <p:font typeface="Wingdings 3" panose="05040102010807070707" pitchFamily="18"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daisi, Queshonda" initials="KQ" lastIdx="0" clrIdx="0">
    <p:extLst>
      <p:ext uri="{19B8F6BF-5375-455C-9EA6-DF929625EA0E}">
        <p15:presenceInfo xmlns:p15="http://schemas.microsoft.com/office/powerpoint/2012/main" userId="S::queshonda.kudaisi@polk-fl.net::9ef6ed0f-d6c2-4232-b385-4a707878fc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snapToGrid="0">
      <p:cViewPr>
        <p:scale>
          <a:sx n="69" d="100"/>
          <a:sy n="69" d="100"/>
        </p:scale>
        <p:origin x="1458"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4FD40-96E7-4CFA-A8BC-3716E455EA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D632F4-0363-4CEB-A957-6B2A0429E286}">
      <dgm:prSet/>
      <dgm:spPr/>
      <dgm:t>
        <a:bodyPr/>
        <a:lstStyle/>
        <a:p>
          <a:r>
            <a:rPr lang="en-US"/>
            <a:t>Understand what the I Notice, I Wonder Routine is</a:t>
          </a:r>
        </a:p>
      </dgm:t>
    </dgm:pt>
    <dgm:pt modelId="{04FD70F8-F054-48BD-8B27-1C7CA6E25698}" type="parTrans" cxnId="{292E19E4-F9D5-48EE-BFE1-076DA1E7076C}">
      <dgm:prSet/>
      <dgm:spPr/>
      <dgm:t>
        <a:bodyPr/>
        <a:lstStyle/>
        <a:p>
          <a:endParaRPr lang="en-US"/>
        </a:p>
      </dgm:t>
    </dgm:pt>
    <dgm:pt modelId="{171F5671-3C24-49F4-8703-22C9BD72303F}" type="sibTrans" cxnId="{292E19E4-F9D5-48EE-BFE1-076DA1E7076C}">
      <dgm:prSet/>
      <dgm:spPr/>
      <dgm:t>
        <a:bodyPr/>
        <a:lstStyle/>
        <a:p>
          <a:endParaRPr lang="en-US"/>
        </a:p>
      </dgm:t>
    </dgm:pt>
    <dgm:pt modelId="{12A4039F-09D4-4DB9-8D55-B7F20C457512}">
      <dgm:prSet/>
      <dgm:spPr/>
      <dgm:t>
        <a:bodyPr/>
        <a:lstStyle/>
        <a:p>
          <a:r>
            <a:rPr lang="en-US"/>
            <a:t>To understand the type of prompts that can be used in your class</a:t>
          </a:r>
        </a:p>
      </dgm:t>
    </dgm:pt>
    <dgm:pt modelId="{0D6DABC0-753B-47C5-8923-5167AB6030DC}" type="parTrans" cxnId="{B929EB35-442F-43F6-9F81-A3AED6193C99}">
      <dgm:prSet/>
      <dgm:spPr/>
      <dgm:t>
        <a:bodyPr/>
        <a:lstStyle/>
        <a:p>
          <a:endParaRPr lang="en-US"/>
        </a:p>
      </dgm:t>
    </dgm:pt>
    <dgm:pt modelId="{81F766C6-1E32-4904-BCA9-701573C0FF63}" type="sibTrans" cxnId="{B929EB35-442F-43F6-9F81-A3AED6193C99}">
      <dgm:prSet/>
      <dgm:spPr/>
      <dgm:t>
        <a:bodyPr/>
        <a:lstStyle/>
        <a:p>
          <a:endParaRPr lang="en-US"/>
        </a:p>
      </dgm:t>
    </dgm:pt>
    <dgm:pt modelId="{82CE5BB4-0220-4721-A9FC-2DFDEA77C6B7}">
      <dgm:prSet/>
      <dgm:spPr/>
      <dgm:t>
        <a:bodyPr/>
        <a:lstStyle/>
        <a:p>
          <a:r>
            <a:rPr lang="en-US"/>
            <a:t>To review the times when it can be used instruction</a:t>
          </a:r>
        </a:p>
      </dgm:t>
    </dgm:pt>
    <dgm:pt modelId="{441F080E-305B-4F0A-8E51-50DC9FB60E13}" type="parTrans" cxnId="{AD346575-7540-4AFB-9071-5D6DF2734D24}">
      <dgm:prSet/>
      <dgm:spPr/>
      <dgm:t>
        <a:bodyPr/>
        <a:lstStyle/>
        <a:p>
          <a:endParaRPr lang="en-US"/>
        </a:p>
      </dgm:t>
    </dgm:pt>
    <dgm:pt modelId="{78719C7E-806F-4145-8B05-13E54A7F5807}" type="sibTrans" cxnId="{AD346575-7540-4AFB-9071-5D6DF2734D24}">
      <dgm:prSet/>
      <dgm:spPr/>
      <dgm:t>
        <a:bodyPr/>
        <a:lstStyle/>
        <a:p>
          <a:endParaRPr lang="en-US"/>
        </a:p>
      </dgm:t>
    </dgm:pt>
    <dgm:pt modelId="{26276B1E-F504-4FBB-877B-582733005BA3}">
      <dgm:prSet/>
      <dgm:spPr/>
      <dgm:t>
        <a:bodyPr/>
        <a:lstStyle/>
        <a:p>
          <a:r>
            <a:rPr lang="en-US"/>
            <a:t>To review resources that give you access to I Notice, I Wonder Prompts</a:t>
          </a:r>
        </a:p>
      </dgm:t>
    </dgm:pt>
    <dgm:pt modelId="{A6DD4D80-A033-4333-848C-B1180B756643}" type="parTrans" cxnId="{09780F9E-2D7A-45B3-8368-170CE9415BBF}">
      <dgm:prSet/>
      <dgm:spPr/>
      <dgm:t>
        <a:bodyPr/>
        <a:lstStyle/>
        <a:p>
          <a:endParaRPr lang="en-US"/>
        </a:p>
      </dgm:t>
    </dgm:pt>
    <dgm:pt modelId="{ABEFB37D-505E-421B-8361-0667808FC7C0}" type="sibTrans" cxnId="{09780F9E-2D7A-45B3-8368-170CE9415BBF}">
      <dgm:prSet/>
      <dgm:spPr/>
      <dgm:t>
        <a:bodyPr/>
        <a:lstStyle/>
        <a:p>
          <a:endParaRPr lang="en-US"/>
        </a:p>
      </dgm:t>
    </dgm:pt>
    <dgm:pt modelId="{4E9AC978-DA5C-4DB6-94B3-7B2205B91B6B}" type="pres">
      <dgm:prSet presAssocID="{5B14FD40-96E7-4CFA-A8BC-3716E455EA7C}" presName="root" presStyleCnt="0">
        <dgm:presLayoutVars>
          <dgm:dir/>
          <dgm:resizeHandles val="exact"/>
        </dgm:presLayoutVars>
      </dgm:prSet>
      <dgm:spPr/>
    </dgm:pt>
    <dgm:pt modelId="{C22A5E40-A59E-4B53-A7D9-332091AC0050}" type="pres">
      <dgm:prSet presAssocID="{4AD632F4-0363-4CEB-A957-6B2A0429E286}" presName="compNode" presStyleCnt="0"/>
      <dgm:spPr/>
    </dgm:pt>
    <dgm:pt modelId="{28A8F31C-4C9E-4E2A-BA4D-96E4C5238ECB}" type="pres">
      <dgm:prSet presAssocID="{4AD632F4-0363-4CEB-A957-6B2A0429E286}" presName="bgRect" presStyleLbl="bgShp" presStyleIdx="0" presStyleCnt="4"/>
      <dgm:spPr/>
    </dgm:pt>
    <dgm:pt modelId="{EC07D758-A2E2-442C-87C3-F6974E048335}" type="pres">
      <dgm:prSet presAssocID="{4AD632F4-0363-4CEB-A957-6B2A0429E2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945B6EDE-0575-4F2A-BA4C-28767878D484}" type="pres">
      <dgm:prSet presAssocID="{4AD632F4-0363-4CEB-A957-6B2A0429E286}" presName="spaceRect" presStyleCnt="0"/>
      <dgm:spPr/>
    </dgm:pt>
    <dgm:pt modelId="{C29174BE-EB3F-4892-90BB-27D042DD583D}" type="pres">
      <dgm:prSet presAssocID="{4AD632F4-0363-4CEB-A957-6B2A0429E286}" presName="parTx" presStyleLbl="revTx" presStyleIdx="0" presStyleCnt="4">
        <dgm:presLayoutVars>
          <dgm:chMax val="0"/>
          <dgm:chPref val="0"/>
        </dgm:presLayoutVars>
      </dgm:prSet>
      <dgm:spPr/>
    </dgm:pt>
    <dgm:pt modelId="{47E25EFB-4F24-407E-A491-AFD8D07B77B5}" type="pres">
      <dgm:prSet presAssocID="{171F5671-3C24-49F4-8703-22C9BD72303F}" presName="sibTrans" presStyleCnt="0"/>
      <dgm:spPr/>
    </dgm:pt>
    <dgm:pt modelId="{C3F77482-1370-4ECA-90C6-31C4D3104652}" type="pres">
      <dgm:prSet presAssocID="{12A4039F-09D4-4DB9-8D55-B7F20C457512}" presName="compNode" presStyleCnt="0"/>
      <dgm:spPr/>
    </dgm:pt>
    <dgm:pt modelId="{AF2B6E9D-8BC8-4729-8F54-25B9989EE1D7}" type="pres">
      <dgm:prSet presAssocID="{12A4039F-09D4-4DB9-8D55-B7F20C457512}" presName="bgRect" presStyleLbl="bgShp" presStyleIdx="1" presStyleCnt="4"/>
      <dgm:spPr/>
    </dgm:pt>
    <dgm:pt modelId="{2795E5B3-9FED-42EB-B09D-761D7C41217B}" type="pres">
      <dgm:prSet presAssocID="{12A4039F-09D4-4DB9-8D55-B7F20C4575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06C9C63-FE38-4A3F-BB8A-9A7E3BC9FABE}" type="pres">
      <dgm:prSet presAssocID="{12A4039F-09D4-4DB9-8D55-B7F20C457512}" presName="spaceRect" presStyleCnt="0"/>
      <dgm:spPr/>
    </dgm:pt>
    <dgm:pt modelId="{CF9CBD2A-7E98-48AB-B9EB-AECC7C741648}" type="pres">
      <dgm:prSet presAssocID="{12A4039F-09D4-4DB9-8D55-B7F20C457512}" presName="parTx" presStyleLbl="revTx" presStyleIdx="1" presStyleCnt="4">
        <dgm:presLayoutVars>
          <dgm:chMax val="0"/>
          <dgm:chPref val="0"/>
        </dgm:presLayoutVars>
      </dgm:prSet>
      <dgm:spPr/>
    </dgm:pt>
    <dgm:pt modelId="{A0B78CDF-086E-4879-BABC-BC851D76C70D}" type="pres">
      <dgm:prSet presAssocID="{81F766C6-1E32-4904-BCA9-701573C0FF63}" presName="sibTrans" presStyleCnt="0"/>
      <dgm:spPr/>
    </dgm:pt>
    <dgm:pt modelId="{6DADF371-123C-41F5-B8D3-C8A7DC454BE0}" type="pres">
      <dgm:prSet presAssocID="{82CE5BB4-0220-4721-A9FC-2DFDEA77C6B7}" presName="compNode" presStyleCnt="0"/>
      <dgm:spPr/>
    </dgm:pt>
    <dgm:pt modelId="{F62C5A2E-18E2-4968-9203-D4AA59705B65}" type="pres">
      <dgm:prSet presAssocID="{82CE5BB4-0220-4721-A9FC-2DFDEA77C6B7}" presName="bgRect" presStyleLbl="bgShp" presStyleIdx="2" presStyleCnt="4"/>
      <dgm:spPr/>
    </dgm:pt>
    <dgm:pt modelId="{80F3DDEC-EF8A-4D2F-ABE8-66DCDD28AB26}" type="pres">
      <dgm:prSet presAssocID="{82CE5BB4-0220-4721-A9FC-2DFDEA77C6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A8B0CD7C-2449-4E82-AACA-48251B63CFD4}" type="pres">
      <dgm:prSet presAssocID="{82CE5BB4-0220-4721-A9FC-2DFDEA77C6B7}" presName="spaceRect" presStyleCnt="0"/>
      <dgm:spPr/>
    </dgm:pt>
    <dgm:pt modelId="{3B4BC591-BBD9-4536-B4E6-C2F76721A194}" type="pres">
      <dgm:prSet presAssocID="{82CE5BB4-0220-4721-A9FC-2DFDEA77C6B7}" presName="parTx" presStyleLbl="revTx" presStyleIdx="2" presStyleCnt="4">
        <dgm:presLayoutVars>
          <dgm:chMax val="0"/>
          <dgm:chPref val="0"/>
        </dgm:presLayoutVars>
      </dgm:prSet>
      <dgm:spPr/>
    </dgm:pt>
    <dgm:pt modelId="{EF41929E-FBCB-438E-A4DA-A30D43ACF2E9}" type="pres">
      <dgm:prSet presAssocID="{78719C7E-806F-4145-8B05-13E54A7F5807}" presName="sibTrans" presStyleCnt="0"/>
      <dgm:spPr/>
    </dgm:pt>
    <dgm:pt modelId="{D04262CF-B090-4808-BBF7-89E7E919BCAD}" type="pres">
      <dgm:prSet presAssocID="{26276B1E-F504-4FBB-877B-582733005BA3}" presName="compNode" presStyleCnt="0"/>
      <dgm:spPr/>
    </dgm:pt>
    <dgm:pt modelId="{F70EC8E4-3B8B-44A0-AEB0-D7F7E3402757}" type="pres">
      <dgm:prSet presAssocID="{26276B1E-F504-4FBB-877B-582733005BA3}" presName="bgRect" presStyleLbl="bgShp" presStyleIdx="3" presStyleCnt="4"/>
      <dgm:spPr/>
    </dgm:pt>
    <dgm:pt modelId="{775FCF33-415B-4606-98CB-B3ACF7E98A51}" type="pres">
      <dgm:prSet presAssocID="{26276B1E-F504-4FBB-877B-582733005B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A4BD6069-3B98-4D49-B80F-769DF0C97DF7}" type="pres">
      <dgm:prSet presAssocID="{26276B1E-F504-4FBB-877B-582733005BA3}" presName="spaceRect" presStyleCnt="0"/>
      <dgm:spPr/>
    </dgm:pt>
    <dgm:pt modelId="{F0043161-D6F3-493D-B215-91AEC2D5F86F}" type="pres">
      <dgm:prSet presAssocID="{26276B1E-F504-4FBB-877B-582733005BA3}" presName="parTx" presStyleLbl="revTx" presStyleIdx="3" presStyleCnt="4">
        <dgm:presLayoutVars>
          <dgm:chMax val="0"/>
          <dgm:chPref val="0"/>
        </dgm:presLayoutVars>
      </dgm:prSet>
      <dgm:spPr/>
    </dgm:pt>
  </dgm:ptLst>
  <dgm:cxnLst>
    <dgm:cxn modelId="{E7C19302-0689-4AD6-9A19-19BEEFE0D82D}" type="presOf" srcId="{12A4039F-09D4-4DB9-8D55-B7F20C457512}" destId="{CF9CBD2A-7E98-48AB-B9EB-AECC7C741648}" srcOrd="0" destOrd="0" presId="urn:microsoft.com/office/officeart/2018/2/layout/IconVerticalSolidList"/>
    <dgm:cxn modelId="{B929EB35-442F-43F6-9F81-A3AED6193C99}" srcId="{5B14FD40-96E7-4CFA-A8BC-3716E455EA7C}" destId="{12A4039F-09D4-4DB9-8D55-B7F20C457512}" srcOrd="1" destOrd="0" parTransId="{0D6DABC0-753B-47C5-8923-5167AB6030DC}" sibTransId="{81F766C6-1E32-4904-BCA9-701573C0FF63}"/>
    <dgm:cxn modelId="{4E4E244E-2408-4440-A9AF-1146E10258E6}" type="presOf" srcId="{82CE5BB4-0220-4721-A9FC-2DFDEA77C6B7}" destId="{3B4BC591-BBD9-4536-B4E6-C2F76721A194}" srcOrd="0" destOrd="0" presId="urn:microsoft.com/office/officeart/2018/2/layout/IconVerticalSolidList"/>
    <dgm:cxn modelId="{76F6826E-3980-4763-8D51-8F4673EDB6FB}" type="presOf" srcId="{26276B1E-F504-4FBB-877B-582733005BA3}" destId="{F0043161-D6F3-493D-B215-91AEC2D5F86F}" srcOrd="0" destOrd="0" presId="urn:microsoft.com/office/officeart/2018/2/layout/IconVerticalSolidList"/>
    <dgm:cxn modelId="{AD346575-7540-4AFB-9071-5D6DF2734D24}" srcId="{5B14FD40-96E7-4CFA-A8BC-3716E455EA7C}" destId="{82CE5BB4-0220-4721-A9FC-2DFDEA77C6B7}" srcOrd="2" destOrd="0" parTransId="{441F080E-305B-4F0A-8E51-50DC9FB60E13}" sibTransId="{78719C7E-806F-4145-8B05-13E54A7F5807}"/>
    <dgm:cxn modelId="{09780F9E-2D7A-45B3-8368-170CE9415BBF}" srcId="{5B14FD40-96E7-4CFA-A8BC-3716E455EA7C}" destId="{26276B1E-F504-4FBB-877B-582733005BA3}" srcOrd="3" destOrd="0" parTransId="{A6DD4D80-A033-4333-848C-B1180B756643}" sibTransId="{ABEFB37D-505E-421B-8361-0667808FC7C0}"/>
    <dgm:cxn modelId="{449455A9-4DF3-4130-9037-47D0FF89611F}" type="presOf" srcId="{5B14FD40-96E7-4CFA-A8BC-3716E455EA7C}" destId="{4E9AC978-DA5C-4DB6-94B3-7B2205B91B6B}" srcOrd="0" destOrd="0" presId="urn:microsoft.com/office/officeart/2018/2/layout/IconVerticalSolidList"/>
    <dgm:cxn modelId="{4AEAC7BF-15CC-469D-9A5C-122837BFADFB}" type="presOf" srcId="{4AD632F4-0363-4CEB-A957-6B2A0429E286}" destId="{C29174BE-EB3F-4892-90BB-27D042DD583D}" srcOrd="0" destOrd="0" presId="urn:microsoft.com/office/officeart/2018/2/layout/IconVerticalSolidList"/>
    <dgm:cxn modelId="{292E19E4-F9D5-48EE-BFE1-076DA1E7076C}" srcId="{5B14FD40-96E7-4CFA-A8BC-3716E455EA7C}" destId="{4AD632F4-0363-4CEB-A957-6B2A0429E286}" srcOrd="0" destOrd="0" parTransId="{04FD70F8-F054-48BD-8B27-1C7CA6E25698}" sibTransId="{171F5671-3C24-49F4-8703-22C9BD72303F}"/>
    <dgm:cxn modelId="{C4565BCC-E369-4754-B738-F37F03FA3F38}" type="presParOf" srcId="{4E9AC978-DA5C-4DB6-94B3-7B2205B91B6B}" destId="{C22A5E40-A59E-4B53-A7D9-332091AC0050}" srcOrd="0" destOrd="0" presId="urn:microsoft.com/office/officeart/2018/2/layout/IconVerticalSolidList"/>
    <dgm:cxn modelId="{07DF7E8E-EB08-4DDC-AA6F-D24A4794140E}" type="presParOf" srcId="{C22A5E40-A59E-4B53-A7D9-332091AC0050}" destId="{28A8F31C-4C9E-4E2A-BA4D-96E4C5238ECB}" srcOrd="0" destOrd="0" presId="urn:microsoft.com/office/officeart/2018/2/layout/IconVerticalSolidList"/>
    <dgm:cxn modelId="{3A3DD92F-EB69-425D-82C3-0A4FCFF6D665}" type="presParOf" srcId="{C22A5E40-A59E-4B53-A7D9-332091AC0050}" destId="{EC07D758-A2E2-442C-87C3-F6974E048335}" srcOrd="1" destOrd="0" presId="urn:microsoft.com/office/officeart/2018/2/layout/IconVerticalSolidList"/>
    <dgm:cxn modelId="{E9E9446D-D5FE-4CDF-89C6-4A91D05BC1A7}" type="presParOf" srcId="{C22A5E40-A59E-4B53-A7D9-332091AC0050}" destId="{945B6EDE-0575-4F2A-BA4C-28767878D484}" srcOrd="2" destOrd="0" presId="urn:microsoft.com/office/officeart/2018/2/layout/IconVerticalSolidList"/>
    <dgm:cxn modelId="{8F0C7D3E-D82D-4365-8F93-9AB901658DA4}" type="presParOf" srcId="{C22A5E40-A59E-4B53-A7D9-332091AC0050}" destId="{C29174BE-EB3F-4892-90BB-27D042DD583D}" srcOrd="3" destOrd="0" presId="urn:microsoft.com/office/officeart/2018/2/layout/IconVerticalSolidList"/>
    <dgm:cxn modelId="{EF95266A-84BB-4396-8083-0E37FE361C5F}" type="presParOf" srcId="{4E9AC978-DA5C-4DB6-94B3-7B2205B91B6B}" destId="{47E25EFB-4F24-407E-A491-AFD8D07B77B5}" srcOrd="1" destOrd="0" presId="urn:microsoft.com/office/officeart/2018/2/layout/IconVerticalSolidList"/>
    <dgm:cxn modelId="{EC24A44F-9660-4B9B-B059-0CEBB9A9ADB6}" type="presParOf" srcId="{4E9AC978-DA5C-4DB6-94B3-7B2205B91B6B}" destId="{C3F77482-1370-4ECA-90C6-31C4D3104652}" srcOrd="2" destOrd="0" presId="urn:microsoft.com/office/officeart/2018/2/layout/IconVerticalSolidList"/>
    <dgm:cxn modelId="{68EF6AB8-75BC-42CA-B05E-E694AE24896C}" type="presParOf" srcId="{C3F77482-1370-4ECA-90C6-31C4D3104652}" destId="{AF2B6E9D-8BC8-4729-8F54-25B9989EE1D7}" srcOrd="0" destOrd="0" presId="urn:microsoft.com/office/officeart/2018/2/layout/IconVerticalSolidList"/>
    <dgm:cxn modelId="{A591DDA1-52CF-4EF7-ADF7-A0C551033185}" type="presParOf" srcId="{C3F77482-1370-4ECA-90C6-31C4D3104652}" destId="{2795E5B3-9FED-42EB-B09D-761D7C41217B}" srcOrd="1" destOrd="0" presId="urn:microsoft.com/office/officeart/2018/2/layout/IconVerticalSolidList"/>
    <dgm:cxn modelId="{F72E92D7-9432-4286-A9E6-2F7F9EE4A524}" type="presParOf" srcId="{C3F77482-1370-4ECA-90C6-31C4D3104652}" destId="{706C9C63-FE38-4A3F-BB8A-9A7E3BC9FABE}" srcOrd="2" destOrd="0" presId="urn:microsoft.com/office/officeart/2018/2/layout/IconVerticalSolidList"/>
    <dgm:cxn modelId="{E822871D-9227-4D2D-B049-D368355E369A}" type="presParOf" srcId="{C3F77482-1370-4ECA-90C6-31C4D3104652}" destId="{CF9CBD2A-7E98-48AB-B9EB-AECC7C741648}" srcOrd="3" destOrd="0" presId="urn:microsoft.com/office/officeart/2018/2/layout/IconVerticalSolidList"/>
    <dgm:cxn modelId="{482DAF66-F79C-4E6D-9413-E5E808CEAD14}" type="presParOf" srcId="{4E9AC978-DA5C-4DB6-94B3-7B2205B91B6B}" destId="{A0B78CDF-086E-4879-BABC-BC851D76C70D}" srcOrd="3" destOrd="0" presId="urn:microsoft.com/office/officeart/2018/2/layout/IconVerticalSolidList"/>
    <dgm:cxn modelId="{83BFBD78-158A-4B19-A090-F5F41011FD68}" type="presParOf" srcId="{4E9AC978-DA5C-4DB6-94B3-7B2205B91B6B}" destId="{6DADF371-123C-41F5-B8D3-C8A7DC454BE0}" srcOrd="4" destOrd="0" presId="urn:microsoft.com/office/officeart/2018/2/layout/IconVerticalSolidList"/>
    <dgm:cxn modelId="{0B798AD0-B3C9-4984-AD32-23CFF102736F}" type="presParOf" srcId="{6DADF371-123C-41F5-B8D3-C8A7DC454BE0}" destId="{F62C5A2E-18E2-4968-9203-D4AA59705B65}" srcOrd="0" destOrd="0" presId="urn:microsoft.com/office/officeart/2018/2/layout/IconVerticalSolidList"/>
    <dgm:cxn modelId="{5AD92B59-BCA6-4A3C-854F-4092D65BAFC6}" type="presParOf" srcId="{6DADF371-123C-41F5-B8D3-C8A7DC454BE0}" destId="{80F3DDEC-EF8A-4D2F-ABE8-66DCDD28AB26}" srcOrd="1" destOrd="0" presId="urn:microsoft.com/office/officeart/2018/2/layout/IconVerticalSolidList"/>
    <dgm:cxn modelId="{B3F343E1-B60C-4DBA-AB14-37D7F21F1E70}" type="presParOf" srcId="{6DADF371-123C-41F5-B8D3-C8A7DC454BE0}" destId="{A8B0CD7C-2449-4E82-AACA-48251B63CFD4}" srcOrd="2" destOrd="0" presId="urn:microsoft.com/office/officeart/2018/2/layout/IconVerticalSolidList"/>
    <dgm:cxn modelId="{CFEF1F28-3243-4923-810C-BA942CD1CD77}" type="presParOf" srcId="{6DADF371-123C-41F5-B8D3-C8A7DC454BE0}" destId="{3B4BC591-BBD9-4536-B4E6-C2F76721A194}" srcOrd="3" destOrd="0" presId="urn:microsoft.com/office/officeart/2018/2/layout/IconVerticalSolidList"/>
    <dgm:cxn modelId="{77223F97-2F7A-4F64-ABA0-7028035152AF}" type="presParOf" srcId="{4E9AC978-DA5C-4DB6-94B3-7B2205B91B6B}" destId="{EF41929E-FBCB-438E-A4DA-A30D43ACF2E9}" srcOrd="5" destOrd="0" presId="urn:microsoft.com/office/officeart/2018/2/layout/IconVerticalSolidList"/>
    <dgm:cxn modelId="{7CCD0A57-5F73-4C99-B710-9549402FB355}" type="presParOf" srcId="{4E9AC978-DA5C-4DB6-94B3-7B2205B91B6B}" destId="{D04262CF-B090-4808-BBF7-89E7E919BCAD}" srcOrd="6" destOrd="0" presId="urn:microsoft.com/office/officeart/2018/2/layout/IconVerticalSolidList"/>
    <dgm:cxn modelId="{DE49989B-6DBA-4779-979D-0244C43FB8E3}" type="presParOf" srcId="{D04262CF-B090-4808-BBF7-89E7E919BCAD}" destId="{F70EC8E4-3B8B-44A0-AEB0-D7F7E3402757}" srcOrd="0" destOrd="0" presId="urn:microsoft.com/office/officeart/2018/2/layout/IconVerticalSolidList"/>
    <dgm:cxn modelId="{EA4AC373-32DE-45E0-9D3E-BF2E956E8E11}" type="presParOf" srcId="{D04262CF-B090-4808-BBF7-89E7E919BCAD}" destId="{775FCF33-415B-4606-98CB-B3ACF7E98A51}" srcOrd="1" destOrd="0" presId="urn:microsoft.com/office/officeart/2018/2/layout/IconVerticalSolidList"/>
    <dgm:cxn modelId="{4ACFB5CC-8837-4A79-8027-674B4835F1B8}" type="presParOf" srcId="{D04262CF-B090-4808-BBF7-89E7E919BCAD}" destId="{A4BD6069-3B98-4D49-B80F-769DF0C97DF7}" srcOrd="2" destOrd="0" presId="urn:microsoft.com/office/officeart/2018/2/layout/IconVerticalSolidList"/>
    <dgm:cxn modelId="{D8E9B547-0D15-4344-B9F7-3E9D6C6F2344}" type="presParOf" srcId="{D04262CF-B090-4808-BBF7-89E7E919BCAD}" destId="{F0043161-D6F3-493D-B215-91AEC2D5F86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23DC6-065E-4FA6-8D33-F6E9663B0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7CFF4F-3C40-4D40-BFEF-4EDB62E35FBA}">
      <dgm:prSet/>
      <dgm:spPr/>
      <dgm:t>
        <a:bodyPr/>
        <a:lstStyle/>
        <a:p>
          <a:r>
            <a:rPr lang="en-US" dirty="0"/>
            <a:t>Noticing and Wondering for </a:t>
          </a:r>
          <a:r>
            <a:rPr lang="en-US" b="1" i="1" dirty="0"/>
            <a:t>Administrators</a:t>
          </a:r>
          <a:r>
            <a:rPr lang="en-US" dirty="0"/>
            <a:t> </a:t>
          </a:r>
        </a:p>
      </dgm:t>
    </dgm:pt>
    <dgm:pt modelId="{2CCC7B80-A6EB-458C-897E-A33B15888E28}" type="parTrans" cxnId="{A37F8DAB-FE6A-49CE-9CC4-5B432C9C1D07}">
      <dgm:prSet/>
      <dgm:spPr/>
      <dgm:t>
        <a:bodyPr/>
        <a:lstStyle/>
        <a:p>
          <a:endParaRPr lang="en-US"/>
        </a:p>
      </dgm:t>
    </dgm:pt>
    <dgm:pt modelId="{FECDDF1B-EC79-41AE-B779-EAF5374FE315}" type="sibTrans" cxnId="{A37F8DAB-FE6A-49CE-9CC4-5B432C9C1D07}">
      <dgm:prSet/>
      <dgm:spPr/>
      <dgm:t>
        <a:bodyPr/>
        <a:lstStyle/>
        <a:p>
          <a:endParaRPr lang="en-US"/>
        </a:p>
      </dgm:t>
    </dgm:pt>
    <dgm:pt modelId="{78384BD7-791E-4428-BC8C-BBC78F8D7C1C}">
      <dgm:prSet/>
      <dgm:spPr/>
      <dgm:t>
        <a:bodyPr/>
        <a:lstStyle/>
        <a:p>
          <a:r>
            <a:rPr lang="en-US" dirty="0"/>
            <a:t>Noticing and Wondering for </a:t>
          </a:r>
          <a:r>
            <a:rPr lang="en-US" b="1" i="1" dirty="0"/>
            <a:t>Mentors and Coaches (Roller, 2019)</a:t>
          </a:r>
          <a:endParaRPr lang="en-US" dirty="0"/>
        </a:p>
      </dgm:t>
    </dgm:pt>
    <dgm:pt modelId="{5C26ADB8-C9F3-439C-84A4-79184C5CA0AB}" type="parTrans" cxnId="{4556B23D-8F59-458F-A6B6-7F4E004AD510}">
      <dgm:prSet/>
      <dgm:spPr/>
      <dgm:t>
        <a:bodyPr/>
        <a:lstStyle/>
        <a:p>
          <a:endParaRPr lang="en-US"/>
        </a:p>
      </dgm:t>
    </dgm:pt>
    <dgm:pt modelId="{0B87DB61-2A2C-4C2E-A70C-B13B7B6959D1}" type="sibTrans" cxnId="{4556B23D-8F59-458F-A6B6-7F4E004AD510}">
      <dgm:prSet/>
      <dgm:spPr/>
      <dgm:t>
        <a:bodyPr/>
        <a:lstStyle/>
        <a:p>
          <a:endParaRPr lang="en-US"/>
        </a:p>
      </dgm:t>
    </dgm:pt>
    <dgm:pt modelId="{8E0AE2D1-1999-45C6-9494-894C4C9615CE}">
      <dgm:prSet/>
      <dgm:spPr/>
      <dgm:t>
        <a:bodyPr/>
        <a:lstStyle/>
        <a:p>
          <a:r>
            <a:rPr lang="en-US" dirty="0"/>
            <a:t>Professional Noticing of Children’s Mathematical  Thinking for </a:t>
          </a:r>
          <a:r>
            <a:rPr lang="en-US" b="1" i="1" dirty="0"/>
            <a:t>Teachers</a:t>
          </a:r>
          <a:r>
            <a:rPr lang="en-US" dirty="0"/>
            <a:t> (Jacob et. Al, 2010)</a:t>
          </a:r>
        </a:p>
      </dgm:t>
    </dgm:pt>
    <dgm:pt modelId="{329CFF7B-AAD2-4A62-8D34-17E67CC9DA6B}" type="parTrans" cxnId="{3FA5F1D6-096F-400A-BD86-4D77CE0CFF06}">
      <dgm:prSet/>
      <dgm:spPr/>
      <dgm:t>
        <a:bodyPr/>
        <a:lstStyle/>
        <a:p>
          <a:endParaRPr lang="en-US"/>
        </a:p>
      </dgm:t>
    </dgm:pt>
    <dgm:pt modelId="{06EC078D-852E-4133-A61D-47F077D0B5CF}" type="sibTrans" cxnId="{3FA5F1D6-096F-400A-BD86-4D77CE0CFF06}">
      <dgm:prSet/>
      <dgm:spPr/>
      <dgm:t>
        <a:bodyPr/>
        <a:lstStyle/>
        <a:p>
          <a:endParaRPr lang="en-US"/>
        </a:p>
      </dgm:t>
    </dgm:pt>
    <dgm:pt modelId="{2D954995-7481-4614-91E4-E2D6196EB50C}">
      <dgm:prSet/>
      <dgm:spPr/>
      <dgm:t>
        <a:bodyPr/>
        <a:lstStyle/>
        <a:p>
          <a:r>
            <a:rPr lang="en-US" dirty="0"/>
            <a:t>Noticing and Wondering for </a:t>
          </a:r>
          <a:r>
            <a:rPr lang="en-US" b="1" i="1" dirty="0"/>
            <a:t>Students</a:t>
          </a:r>
          <a:r>
            <a:rPr lang="en-US" dirty="0"/>
            <a:t> (Ray-Reick, 2013) </a:t>
          </a:r>
        </a:p>
      </dgm:t>
    </dgm:pt>
    <dgm:pt modelId="{B70900B8-50F3-4A40-8874-F94E1BCEF981}" type="parTrans" cxnId="{F0D37C5E-90BD-44CC-8335-278E35403BFE}">
      <dgm:prSet/>
      <dgm:spPr/>
      <dgm:t>
        <a:bodyPr/>
        <a:lstStyle/>
        <a:p>
          <a:endParaRPr lang="en-US"/>
        </a:p>
      </dgm:t>
    </dgm:pt>
    <dgm:pt modelId="{42204CDB-0875-47DA-9B4E-F05108FF7FDF}" type="sibTrans" cxnId="{F0D37C5E-90BD-44CC-8335-278E35403BFE}">
      <dgm:prSet/>
      <dgm:spPr/>
      <dgm:t>
        <a:bodyPr/>
        <a:lstStyle/>
        <a:p>
          <a:endParaRPr lang="en-US"/>
        </a:p>
      </dgm:t>
    </dgm:pt>
    <dgm:pt modelId="{0265AB0A-ACCA-4D07-B446-691BBDB3EC34}" type="pres">
      <dgm:prSet presAssocID="{42B23DC6-065E-4FA6-8D33-F6E9663B01CF}" presName="root" presStyleCnt="0">
        <dgm:presLayoutVars>
          <dgm:dir/>
          <dgm:resizeHandles val="exact"/>
        </dgm:presLayoutVars>
      </dgm:prSet>
      <dgm:spPr/>
    </dgm:pt>
    <dgm:pt modelId="{35A3B131-2341-4ACF-B375-8573C5473895}" type="pres">
      <dgm:prSet presAssocID="{327CFF4F-3C40-4D40-BFEF-4EDB62E35FBA}" presName="compNode" presStyleCnt="0"/>
      <dgm:spPr/>
    </dgm:pt>
    <dgm:pt modelId="{729DA3C9-363B-4D17-9663-467C110E971A}" type="pres">
      <dgm:prSet presAssocID="{327CFF4F-3C40-4D40-BFEF-4EDB62E35FBA}" presName="bgRect" presStyleLbl="bgShp" presStyleIdx="0" presStyleCnt="4"/>
      <dgm:spPr/>
    </dgm:pt>
    <dgm:pt modelId="{B67CC6FF-52A7-4ECC-8DFB-A3C1F07799E6}" type="pres">
      <dgm:prSet presAssocID="{327CFF4F-3C40-4D40-BFEF-4EDB62E35F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B04B0011-D291-44E5-BF78-26C1BE2E9F06}" type="pres">
      <dgm:prSet presAssocID="{327CFF4F-3C40-4D40-BFEF-4EDB62E35FBA}" presName="spaceRect" presStyleCnt="0"/>
      <dgm:spPr/>
    </dgm:pt>
    <dgm:pt modelId="{2E85770D-4E7E-4B1C-BEAF-17D698339A79}" type="pres">
      <dgm:prSet presAssocID="{327CFF4F-3C40-4D40-BFEF-4EDB62E35FBA}" presName="parTx" presStyleLbl="revTx" presStyleIdx="0" presStyleCnt="4">
        <dgm:presLayoutVars>
          <dgm:chMax val="0"/>
          <dgm:chPref val="0"/>
        </dgm:presLayoutVars>
      </dgm:prSet>
      <dgm:spPr/>
    </dgm:pt>
    <dgm:pt modelId="{CBA4E88A-057B-46B2-9E19-D130BE9D6045}" type="pres">
      <dgm:prSet presAssocID="{FECDDF1B-EC79-41AE-B779-EAF5374FE315}" presName="sibTrans" presStyleCnt="0"/>
      <dgm:spPr/>
    </dgm:pt>
    <dgm:pt modelId="{B3AB0F80-9762-472E-8525-E7433127954C}" type="pres">
      <dgm:prSet presAssocID="{78384BD7-791E-4428-BC8C-BBC78F8D7C1C}" presName="compNode" presStyleCnt="0"/>
      <dgm:spPr/>
    </dgm:pt>
    <dgm:pt modelId="{0F5A9259-3A4D-430E-8AAF-A6365223E761}" type="pres">
      <dgm:prSet presAssocID="{78384BD7-791E-4428-BC8C-BBC78F8D7C1C}" presName="bgRect" presStyleLbl="bgShp" presStyleIdx="1" presStyleCnt="4"/>
      <dgm:spPr/>
    </dgm:pt>
    <dgm:pt modelId="{3337A71B-83BF-490E-9AB4-E462133B1FBF}" type="pres">
      <dgm:prSet presAssocID="{78384BD7-791E-4428-BC8C-BBC78F8D7C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42F9B83-5994-475A-ADFA-268855C526A0}" type="pres">
      <dgm:prSet presAssocID="{78384BD7-791E-4428-BC8C-BBC78F8D7C1C}" presName="spaceRect" presStyleCnt="0"/>
      <dgm:spPr/>
    </dgm:pt>
    <dgm:pt modelId="{48AF7A75-A9CA-42A3-88C2-CE8829315848}" type="pres">
      <dgm:prSet presAssocID="{78384BD7-791E-4428-BC8C-BBC78F8D7C1C}" presName="parTx" presStyleLbl="revTx" presStyleIdx="1" presStyleCnt="4">
        <dgm:presLayoutVars>
          <dgm:chMax val="0"/>
          <dgm:chPref val="0"/>
        </dgm:presLayoutVars>
      </dgm:prSet>
      <dgm:spPr/>
    </dgm:pt>
    <dgm:pt modelId="{81497342-5E50-42C0-9B8B-4D9869A9E96F}" type="pres">
      <dgm:prSet presAssocID="{0B87DB61-2A2C-4C2E-A70C-B13B7B6959D1}" presName="sibTrans" presStyleCnt="0"/>
      <dgm:spPr/>
    </dgm:pt>
    <dgm:pt modelId="{638D134C-01D5-4CE8-B314-DAA5F8A73A5F}" type="pres">
      <dgm:prSet presAssocID="{8E0AE2D1-1999-45C6-9494-894C4C9615CE}" presName="compNode" presStyleCnt="0"/>
      <dgm:spPr/>
    </dgm:pt>
    <dgm:pt modelId="{E47B4F58-EDAC-45CB-9318-1AC5138C4821}" type="pres">
      <dgm:prSet presAssocID="{8E0AE2D1-1999-45C6-9494-894C4C9615CE}" presName="bgRect" presStyleLbl="bgShp" presStyleIdx="2" presStyleCnt="4"/>
      <dgm:spPr/>
    </dgm:pt>
    <dgm:pt modelId="{CA37BA63-6E8E-4A3A-90CB-91E10AA1EE61}" type="pres">
      <dgm:prSet presAssocID="{8E0AE2D1-1999-45C6-9494-894C4C9615C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8C748261-32A4-4D8B-8394-6624302B3F7B}" type="pres">
      <dgm:prSet presAssocID="{8E0AE2D1-1999-45C6-9494-894C4C9615CE}" presName="spaceRect" presStyleCnt="0"/>
      <dgm:spPr/>
    </dgm:pt>
    <dgm:pt modelId="{02234EAD-3A35-4F42-8A52-0CC93EA37B85}" type="pres">
      <dgm:prSet presAssocID="{8E0AE2D1-1999-45C6-9494-894C4C9615CE}" presName="parTx" presStyleLbl="revTx" presStyleIdx="2" presStyleCnt="4">
        <dgm:presLayoutVars>
          <dgm:chMax val="0"/>
          <dgm:chPref val="0"/>
        </dgm:presLayoutVars>
      </dgm:prSet>
      <dgm:spPr/>
    </dgm:pt>
    <dgm:pt modelId="{7EAF4539-161E-4A57-8436-189ECD62BFE1}" type="pres">
      <dgm:prSet presAssocID="{06EC078D-852E-4133-A61D-47F077D0B5CF}" presName="sibTrans" presStyleCnt="0"/>
      <dgm:spPr/>
    </dgm:pt>
    <dgm:pt modelId="{20BFF19F-CFC8-4C7B-8B5C-F93E78F773E8}" type="pres">
      <dgm:prSet presAssocID="{2D954995-7481-4614-91E4-E2D6196EB50C}" presName="compNode" presStyleCnt="0"/>
      <dgm:spPr/>
    </dgm:pt>
    <dgm:pt modelId="{EBCDA622-7C00-417A-8E60-F2774351FED8}" type="pres">
      <dgm:prSet presAssocID="{2D954995-7481-4614-91E4-E2D6196EB50C}" presName="bgRect" presStyleLbl="bgShp" presStyleIdx="3" presStyleCnt="4"/>
      <dgm:spPr/>
    </dgm:pt>
    <dgm:pt modelId="{DD39BE0D-C404-4135-9900-EE62D7AFBAF4}" type="pres">
      <dgm:prSet presAssocID="{2D954995-7481-4614-91E4-E2D6196EB5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529D0BDE-2F94-4F79-A290-28674B8E184A}" type="pres">
      <dgm:prSet presAssocID="{2D954995-7481-4614-91E4-E2D6196EB50C}" presName="spaceRect" presStyleCnt="0"/>
      <dgm:spPr/>
    </dgm:pt>
    <dgm:pt modelId="{68EB447C-DB1F-4751-8D44-069A0EED736C}" type="pres">
      <dgm:prSet presAssocID="{2D954995-7481-4614-91E4-E2D6196EB50C}" presName="parTx" presStyleLbl="revTx" presStyleIdx="3" presStyleCnt="4">
        <dgm:presLayoutVars>
          <dgm:chMax val="0"/>
          <dgm:chPref val="0"/>
        </dgm:presLayoutVars>
      </dgm:prSet>
      <dgm:spPr/>
    </dgm:pt>
  </dgm:ptLst>
  <dgm:cxnLst>
    <dgm:cxn modelId="{4556B23D-8F59-458F-A6B6-7F4E004AD510}" srcId="{42B23DC6-065E-4FA6-8D33-F6E9663B01CF}" destId="{78384BD7-791E-4428-BC8C-BBC78F8D7C1C}" srcOrd="1" destOrd="0" parTransId="{5C26ADB8-C9F3-439C-84A4-79184C5CA0AB}" sibTransId="{0B87DB61-2A2C-4C2E-A70C-B13B7B6959D1}"/>
    <dgm:cxn modelId="{F0D37C5E-90BD-44CC-8335-278E35403BFE}" srcId="{42B23DC6-065E-4FA6-8D33-F6E9663B01CF}" destId="{2D954995-7481-4614-91E4-E2D6196EB50C}" srcOrd="3" destOrd="0" parTransId="{B70900B8-50F3-4A40-8874-F94E1BCEF981}" sibTransId="{42204CDB-0875-47DA-9B4E-F05108FF7FDF}"/>
    <dgm:cxn modelId="{B3E14E7E-847D-4950-893D-3BA9A10D3E80}" type="presOf" srcId="{78384BD7-791E-4428-BC8C-BBC78F8D7C1C}" destId="{48AF7A75-A9CA-42A3-88C2-CE8829315848}" srcOrd="0" destOrd="0" presId="urn:microsoft.com/office/officeart/2018/2/layout/IconVerticalSolidList"/>
    <dgm:cxn modelId="{AEAFEA9B-066D-4D17-B202-26796357FC87}" type="presOf" srcId="{2D954995-7481-4614-91E4-E2D6196EB50C}" destId="{68EB447C-DB1F-4751-8D44-069A0EED736C}" srcOrd="0" destOrd="0" presId="urn:microsoft.com/office/officeart/2018/2/layout/IconVerticalSolidList"/>
    <dgm:cxn modelId="{A37F8DAB-FE6A-49CE-9CC4-5B432C9C1D07}" srcId="{42B23DC6-065E-4FA6-8D33-F6E9663B01CF}" destId="{327CFF4F-3C40-4D40-BFEF-4EDB62E35FBA}" srcOrd="0" destOrd="0" parTransId="{2CCC7B80-A6EB-458C-897E-A33B15888E28}" sibTransId="{FECDDF1B-EC79-41AE-B779-EAF5374FE315}"/>
    <dgm:cxn modelId="{E8D6BED4-879E-4E6B-B635-4E9BDAD3A544}" type="presOf" srcId="{8E0AE2D1-1999-45C6-9494-894C4C9615CE}" destId="{02234EAD-3A35-4F42-8A52-0CC93EA37B85}" srcOrd="0" destOrd="0" presId="urn:microsoft.com/office/officeart/2018/2/layout/IconVerticalSolidList"/>
    <dgm:cxn modelId="{3FA5F1D6-096F-400A-BD86-4D77CE0CFF06}" srcId="{42B23DC6-065E-4FA6-8D33-F6E9663B01CF}" destId="{8E0AE2D1-1999-45C6-9494-894C4C9615CE}" srcOrd="2" destOrd="0" parTransId="{329CFF7B-AAD2-4A62-8D34-17E67CC9DA6B}" sibTransId="{06EC078D-852E-4133-A61D-47F077D0B5CF}"/>
    <dgm:cxn modelId="{CB7717E6-AC44-4400-A1DB-860D570E2BFC}" type="presOf" srcId="{42B23DC6-065E-4FA6-8D33-F6E9663B01CF}" destId="{0265AB0A-ACCA-4D07-B446-691BBDB3EC34}" srcOrd="0" destOrd="0" presId="urn:microsoft.com/office/officeart/2018/2/layout/IconVerticalSolidList"/>
    <dgm:cxn modelId="{32AC29F6-85F1-4A73-83F3-D5F0782B8EC6}" type="presOf" srcId="{327CFF4F-3C40-4D40-BFEF-4EDB62E35FBA}" destId="{2E85770D-4E7E-4B1C-BEAF-17D698339A79}" srcOrd="0" destOrd="0" presId="urn:microsoft.com/office/officeart/2018/2/layout/IconVerticalSolidList"/>
    <dgm:cxn modelId="{BA2065A0-AB15-4090-BD32-F5107F99D464}" type="presParOf" srcId="{0265AB0A-ACCA-4D07-B446-691BBDB3EC34}" destId="{35A3B131-2341-4ACF-B375-8573C5473895}" srcOrd="0" destOrd="0" presId="urn:microsoft.com/office/officeart/2018/2/layout/IconVerticalSolidList"/>
    <dgm:cxn modelId="{3A99FCA6-33BF-4F0E-896A-51F2B3C915FE}" type="presParOf" srcId="{35A3B131-2341-4ACF-B375-8573C5473895}" destId="{729DA3C9-363B-4D17-9663-467C110E971A}" srcOrd="0" destOrd="0" presId="urn:microsoft.com/office/officeart/2018/2/layout/IconVerticalSolidList"/>
    <dgm:cxn modelId="{2B4EEDEA-AE66-4107-A5C9-4F75EC91CB7B}" type="presParOf" srcId="{35A3B131-2341-4ACF-B375-8573C5473895}" destId="{B67CC6FF-52A7-4ECC-8DFB-A3C1F07799E6}" srcOrd="1" destOrd="0" presId="urn:microsoft.com/office/officeart/2018/2/layout/IconVerticalSolidList"/>
    <dgm:cxn modelId="{38769C46-BFB8-4E65-B808-D36F5983AA7B}" type="presParOf" srcId="{35A3B131-2341-4ACF-B375-8573C5473895}" destId="{B04B0011-D291-44E5-BF78-26C1BE2E9F06}" srcOrd="2" destOrd="0" presId="urn:microsoft.com/office/officeart/2018/2/layout/IconVerticalSolidList"/>
    <dgm:cxn modelId="{136E7E10-9479-411F-A753-30473C285995}" type="presParOf" srcId="{35A3B131-2341-4ACF-B375-8573C5473895}" destId="{2E85770D-4E7E-4B1C-BEAF-17D698339A79}" srcOrd="3" destOrd="0" presId="urn:microsoft.com/office/officeart/2018/2/layout/IconVerticalSolidList"/>
    <dgm:cxn modelId="{37F19F67-6DB7-4021-81BE-7A1CC429E0FD}" type="presParOf" srcId="{0265AB0A-ACCA-4D07-B446-691BBDB3EC34}" destId="{CBA4E88A-057B-46B2-9E19-D130BE9D6045}" srcOrd="1" destOrd="0" presId="urn:microsoft.com/office/officeart/2018/2/layout/IconVerticalSolidList"/>
    <dgm:cxn modelId="{B9884B2A-B91A-4E33-8F41-BEA7B848B74B}" type="presParOf" srcId="{0265AB0A-ACCA-4D07-B446-691BBDB3EC34}" destId="{B3AB0F80-9762-472E-8525-E7433127954C}" srcOrd="2" destOrd="0" presId="urn:microsoft.com/office/officeart/2018/2/layout/IconVerticalSolidList"/>
    <dgm:cxn modelId="{FA325876-4268-440C-B4EA-87C228D32F93}" type="presParOf" srcId="{B3AB0F80-9762-472E-8525-E7433127954C}" destId="{0F5A9259-3A4D-430E-8AAF-A6365223E761}" srcOrd="0" destOrd="0" presId="urn:microsoft.com/office/officeart/2018/2/layout/IconVerticalSolidList"/>
    <dgm:cxn modelId="{75AFF68F-2EEC-442D-A051-F931B52B95D0}" type="presParOf" srcId="{B3AB0F80-9762-472E-8525-E7433127954C}" destId="{3337A71B-83BF-490E-9AB4-E462133B1FBF}" srcOrd="1" destOrd="0" presId="urn:microsoft.com/office/officeart/2018/2/layout/IconVerticalSolidList"/>
    <dgm:cxn modelId="{0420D1C1-DC1F-4AE0-9778-820B8E6DCEF6}" type="presParOf" srcId="{B3AB0F80-9762-472E-8525-E7433127954C}" destId="{342F9B83-5994-475A-ADFA-268855C526A0}" srcOrd="2" destOrd="0" presId="urn:microsoft.com/office/officeart/2018/2/layout/IconVerticalSolidList"/>
    <dgm:cxn modelId="{627B911A-1BD7-4868-872B-9452BD08D6CA}" type="presParOf" srcId="{B3AB0F80-9762-472E-8525-E7433127954C}" destId="{48AF7A75-A9CA-42A3-88C2-CE8829315848}" srcOrd="3" destOrd="0" presId="urn:microsoft.com/office/officeart/2018/2/layout/IconVerticalSolidList"/>
    <dgm:cxn modelId="{884DF675-D001-43CF-B281-5441441AFA1A}" type="presParOf" srcId="{0265AB0A-ACCA-4D07-B446-691BBDB3EC34}" destId="{81497342-5E50-42C0-9B8B-4D9869A9E96F}" srcOrd="3" destOrd="0" presId="urn:microsoft.com/office/officeart/2018/2/layout/IconVerticalSolidList"/>
    <dgm:cxn modelId="{EBA8772F-7D50-4F85-8B49-6E4F350008C8}" type="presParOf" srcId="{0265AB0A-ACCA-4D07-B446-691BBDB3EC34}" destId="{638D134C-01D5-4CE8-B314-DAA5F8A73A5F}" srcOrd="4" destOrd="0" presId="urn:microsoft.com/office/officeart/2018/2/layout/IconVerticalSolidList"/>
    <dgm:cxn modelId="{E0C55C94-43DC-45B3-8FA2-4B9812366A15}" type="presParOf" srcId="{638D134C-01D5-4CE8-B314-DAA5F8A73A5F}" destId="{E47B4F58-EDAC-45CB-9318-1AC5138C4821}" srcOrd="0" destOrd="0" presId="urn:microsoft.com/office/officeart/2018/2/layout/IconVerticalSolidList"/>
    <dgm:cxn modelId="{2E361FA5-8686-413C-818B-BFC947B50038}" type="presParOf" srcId="{638D134C-01D5-4CE8-B314-DAA5F8A73A5F}" destId="{CA37BA63-6E8E-4A3A-90CB-91E10AA1EE61}" srcOrd="1" destOrd="0" presId="urn:microsoft.com/office/officeart/2018/2/layout/IconVerticalSolidList"/>
    <dgm:cxn modelId="{DF66B629-87EF-4A56-8008-18B8C5CA6DC2}" type="presParOf" srcId="{638D134C-01D5-4CE8-B314-DAA5F8A73A5F}" destId="{8C748261-32A4-4D8B-8394-6624302B3F7B}" srcOrd="2" destOrd="0" presId="urn:microsoft.com/office/officeart/2018/2/layout/IconVerticalSolidList"/>
    <dgm:cxn modelId="{E169E637-D93D-4FB2-B0D7-1CCA75E4D3C2}" type="presParOf" srcId="{638D134C-01D5-4CE8-B314-DAA5F8A73A5F}" destId="{02234EAD-3A35-4F42-8A52-0CC93EA37B85}" srcOrd="3" destOrd="0" presId="urn:microsoft.com/office/officeart/2018/2/layout/IconVerticalSolidList"/>
    <dgm:cxn modelId="{8D24FEA3-9F61-4618-A823-E7690D3DE854}" type="presParOf" srcId="{0265AB0A-ACCA-4D07-B446-691BBDB3EC34}" destId="{7EAF4539-161E-4A57-8436-189ECD62BFE1}" srcOrd="5" destOrd="0" presId="urn:microsoft.com/office/officeart/2018/2/layout/IconVerticalSolidList"/>
    <dgm:cxn modelId="{A545DB42-99BF-4D6B-8154-3F09497CCD51}" type="presParOf" srcId="{0265AB0A-ACCA-4D07-B446-691BBDB3EC34}" destId="{20BFF19F-CFC8-4C7B-8B5C-F93E78F773E8}" srcOrd="6" destOrd="0" presId="urn:microsoft.com/office/officeart/2018/2/layout/IconVerticalSolidList"/>
    <dgm:cxn modelId="{58F99BC0-0AB2-4F10-B589-0250B26DD416}" type="presParOf" srcId="{20BFF19F-CFC8-4C7B-8B5C-F93E78F773E8}" destId="{EBCDA622-7C00-417A-8E60-F2774351FED8}" srcOrd="0" destOrd="0" presId="urn:microsoft.com/office/officeart/2018/2/layout/IconVerticalSolidList"/>
    <dgm:cxn modelId="{488AE2B6-9AE1-48D9-8BE8-10F65159C3E2}" type="presParOf" srcId="{20BFF19F-CFC8-4C7B-8B5C-F93E78F773E8}" destId="{DD39BE0D-C404-4135-9900-EE62D7AFBAF4}" srcOrd="1" destOrd="0" presId="urn:microsoft.com/office/officeart/2018/2/layout/IconVerticalSolidList"/>
    <dgm:cxn modelId="{F1DF5505-37EB-4478-9030-CCD924A9381A}" type="presParOf" srcId="{20BFF19F-CFC8-4C7B-8B5C-F93E78F773E8}" destId="{529D0BDE-2F94-4F79-A290-28674B8E184A}" srcOrd="2" destOrd="0" presId="urn:microsoft.com/office/officeart/2018/2/layout/IconVerticalSolidList"/>
    <dgm:cxn modelId="{5DEFFC96-2E1A-43E2-BBC8-A6F6EBC85DCC}" type="presParOf" srcId="{20BFF19F-CFC8-4C7B-8B5C-F93E78F773E8}" destId="{68EB447C-DB1F-4751-8D44-069A0EED73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FE1BB-BE45-4C21-AF1D-D9FD1942CA06}"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E2E4B5F-0605-49D8-B38D-DAE22B3FB811}">
      <dgm:prSet/>
      <dgm:spPr/>
      <dgm:t>
        <a:bodyPr/>
        <a:lstStyle/>
        <a:p>
          <a:r>
            <a:rPr lang="en-US" b="0" i="0" dirty="0"/>
            <a:t>Level 1: “I Notice, I Wonder” Brainstorm</a:t>
          </a:r>
          <a:endParaRPr lang="en-US" dirty="0"/>
        </a:p>
      </dgm:t>
    </dgm:pt>
    <dgm:pt modelId="{697AD948-7936-4D64-ACB6-80EEEA964AF2}" type="parTrans" cxnId="{C0342F59-BE8D-4505-B905-FC83D931A821}">
      <dgm:prSet/>
      <dgm:spPr/>
      <dgm:t>
        <a:bodyPr/>
        <a:lstStyle/>
        <a:p>
          <a:endParaRPr lang="en-US"/>
        </a:p>
      </dgm:t>
    </dgm:pt>
    <dgm:pt modelId="{B5E9F4A1-9297-4306-B1FC-0F987C4AD920}" type="sibTrans" cxnId="{C0342F59-BE8D-4505-B905-FC83D931A821}">
      <dgm:prSet phldrT="1" phldr="0"/>
      <dgm:spPr/>
      <dgm:t>
        <a:bodyPr/>
        <a:lstStyle/>
        <a:p>
          <a:r>
            <a:rPr lang="en-US"/>
            <a:t>1</a:t>
          </a:r>
        </a:p>
      </dgm:t>
    </dgm:pt>
    <dgm:pt modelId="{25A73ED1-1B73-424A-BFB9-F8F469C15F96}">
      <dgm:prSet/>
      <dgm:spPr/>
      <dgm:t>
        <a:bodyPr/>
        <a:lstStyle/>
        <a:p>
          <a:r>
            <a:rPr lang="en-US" b="0" i="0" dirty="0"/>
            <a:t>Level 2: Forget the Question – Access for All Students </a:t>
          </a:r>
          <a:endParaRPr lang="en-US" dirty="0"/>
        </a:p>
      </dgm:t>
    </dgm:pt>
    <dgm:pt modelId="{591984E2-C858-4927-AFFB-84C62D4D6C36}" type="parTrans" cxnId="{29F27DCB-1AD1-4DA1-A2E3-19AF3976875C}">
      <dgm:prSet/>
      <dgm:spPr/>
      <dgm:t>
        <a:bodyPr/>
        <a:lstStyle/>
        <a:p>
          <a:endParaRPr lang="en-US"/>
        </a:p>
      </dgm:t>
    </dgm:pt>
    <dgm:pt modelId="{64C305C9-1136-4300-80B3-78F952AAE16F}" type="sibTrans" cxnId="{29F27DCB-1AD1-4DA1-A2E3-19AF3976875C}">
      <dgm:prSet phldrT="2" phldr="0"/>
      <dgm:spPr/>
      <dgm:t>
        <a:bodyPr/>
        <a:lstStyle/>
        <a:p>
          <a:r>
            <a:rPr lang="en-US"/>
            <a:t>2</a:t>
          </a:r>
        </a:p>
      </dgm:t>
    </dgm:pt>
    <dgm:pt modelId="{EF4C0066-AD66-4DF9-BC72-39DFF902EA99}">
      <dgm:prSet/>
      <dgm:spPr/>
      <dgm:t>
        <a:bodyPr/>
        <a:lstStyle/>
        <a:p>
          <a:r>
            <a:rPr lang="en-US" b="0" i="0"/>
            <a:t>Activity 3: Think/Pair/Share – Increasing Engagement and Accountability</a:t>
          </a:r>
          <a:endParaRPr lang="en-US"/>
        </a:p>
      </dgm:t>
    </dgm:pt>
    <dgm:pt modelId="{62354EB0-339D-4201-818B-199FF9B08496}" type="parTrans" cxnId="{85C639C4-9064-4637-A452-0F3AFB24E9BC}">
      <dgm:prSet/>
      <dgm:spPr/>
      <dgm:t>
        <a:bodyPr/>
        <a:lstStyle/>
        <a:p>
          <a:endParaRPr lang="en-US"/>
        </a:p>
      </dgm:t>
    </dgm:pt>
    <dgm:pt modelId="{F08ABBED-1368-47C3-BD02-EA21558A8083}" type="sibTrans" cxnId="{85C639C4-9064-4637-A452-0F3AFB24E9BC}">
      <dgm:prSet phldrT="3" phldr="0"/>
      <dgm:spPr/>
      <dgm:t>
        <a:bodyPr/>
        <a:lstStyle/>
        <a:p>
          <a:r>
            <a:rPr lang="en-US"/>
            <a:t>3</a:t>
          </a:r>
        </a:p>
      </dgm:t>
    </dgm:pt>
    <dgm:pt modelId="{8B4E39E4-7100-478E-AD43-F0C61DC664CF}" type="pres">
      <dgm:prSet presAssocID="{B4AFE1BB-BE45-4C21-AF1D-D9FD1942CA06}" presName="Name0" presStyleCnt="0">
        <dgm:presLayoutVars>
          <dgm:animLvl val="lvl"/>
          <dgm:resizeHandles val="exact"/>
        </dgm:presLayoutVars>
      </dgm:prSet>
      <dgm:spPr/>
    </dgm:pt>
    <dgm:pt modelId="{49AAC428-F2ED-4781-8739-E5672BD332A6}" type="pres">
      <dgm:prSet presAssocID="{7E2E4B5F-0605-49D8-B38D-DAE22B3FB811}" presName="compositeNode" presStyleCnt="0">
        <dgm:presLayoutVars>
          <dgm:bulletEnabled val="1"/>
        </dgm:presLayoutVars>
      </dgm:prSet>
      <dgm:spPr/>
    </dgm:pt>
    <dgm:pt modelId="{BF9AB4DD-0827-4169-BDD7-60834D8CBF58}" type="pres">
      <dgm:prSet presAssocID="{7E2E4B5F-0605-49D8-B38D-DAE22B3FB811}" presName="bgRect" presStyleLbl="bgAccFollowNode1" presStyleIdx="0" presStyleCnt="3"/>
      <dgm:spPr/>
    </dgm:pt>
    <dgm:pt modelId="{184A867F-89B5-4CF6-9604-52C87E3195E2}" type="pres">
      <dgm:prSet presAssocID="{B5E9F4A1-9297-4306-B1FC-0F987C4AD920}" presName="sibTransNodeCircle" presStyleLbl="alignNode1" presStyleIdx="0" presStyleCnt="6">
        <dgm:presLayoutVars>
          <dgm:chMax val="0"/>
          <dgm:bulletEnabled/>
        </dgm:presLayoutVars>
      </dgm:prSet>
      <dgm:spPr/>
    </dgm:pt>
    <dgm:pt modelId="{D48DC567-1E45-4026-8A5D-112B81C02FC3}" type="pres">
      <dgm:prSet presAssocID="{7E2E4B5F-0605-49D8-B38D-DAE22B3FB811}" presName="bottomLine" presStyleLbl="alignNode1" presStyleIdx="1" presStyleCnt="6">
        <dgm:presLayoutVars/>
      </dgm:prSet>
      <dgm:spPr/>
    </dgm:pt>
    <dgm:pt modelId="{7565D7E4-4870-4231-B87A-EC104F328C88}" type="pres">
      <dgm:prSet presAssocID="{7E2E4B5F-0605-49D8-B38D-DAE22B3FB811}" presName="nodeText" presStyleLbl="bgAccFollowNode1" presStyleIdx="0" presStyleCnt="3">
        <dgm:presLayoutVars>
          <dgm:bulletEnabled val="1"/>
        </dgm:presLayoutVars>
      </dgm:prSet>
      <dgm:spPr/>
    </dgm:pt>
    <dgm:pt modelId="{EC017446-B8C0-4E89-A299-8953C753C366}" type="pres">
      <dgm:prSet presAssocID="{B5E9F4A1-9297-4306-B1FC-0F987C4AD920}" presName="sibTrans" presStyleCnt="0"/>
      <dgm:spPr/>
    </dgm:pt>
    <dgm:pt modelId="{84AD2379-54EE-46B6-A1E3-8147C5DD8E48}" type="pres">
      <dgm:prSet presAssocID="{25A73ED1-1B73-424A-BFB9-F8F469C15F96}" presName="compositeNode" presStyleCnt="0">
        <dgm:presLayoutVars>
          <dgm:bulletEnabled val="1"/>
        </dgm:presLayoutVars>
      </dgm:prSet>
      <dgm:spPr/>
    </dgm:pt>
    <dgm:pt modelId="{1836509B-C2E2-45D9-BD88-556EFFAE455A}" type="pres">
      <dgm:prSet presAssocID="{25A73ED1-1B73-424A-BFB9-F8F469C15F96}" presName="bgRect" presStyleLbl="bgAccFollowNode1" presStyleIdx="1" presStyleCnt="3"/>
      <dgm:spPr/>
    </dgm:pt>
    <dgm:pt modelId="{F254272D-B2DC-45EB-A847-6B10D2BD8CD6}" type="pres">
      <dgm:prSet presAssocID="{64C305C9-1136-4300-80B3-78F952AAE16F}" presName="sibTransNodeCircle" presStyleLbl="alignNode1" presStyleIdx="2" presStyleCnt="6">
        <dgm:presLayoutVars>
          <dgm:chMax val="0"/>
          <dgm:bulletEnabled/>
        </dgm:presLayoutVars>
      </dgm:prSet>
      <dgm:spPr/>
    </dgm:pt>
    <dgm:pt modelId="{796FF9C0-2CDC-46BD-8977-9DBE088AA32D}" type="pres">
      <dgm:prSet presAssocID="{25A73ED1-1B73-424A-BFB9-F8F469C15F96}" presName="bottomLine" presStyleLbl="alignNode1" presStyleIdx="3" presStyleCnt="6">
        <dgm:presLayoutVars/>
      </dgm:prSet>
      <dgm:spPr/>
    </dgm:pt>
    <dgm:pt modelId="{E559FD89-20E2-47A7-A858-37B06DE08824}" type="pres">
      <dgm:prSet presAssocID="{25A73ED1-1B73-424A-BFB9-F8F469C15F96}" presName="nodeText" presStyleLbl="bgAccFollowNode1" presStyleIdx="1" presStyleCnt="3">
        <dgm:presLayoutVars>
          <dgm:bulletEnabled val="1"/>
        </dgm:presLayoutVars>
      </dgm:prSet>
      <dgm:spPr/>
    </dgm:pt>
    <dgm:pt modelId="{5C64B9F2-C63B-4D54-9D10-6685BC51C2D8}" type="pres">
      <dgm:prSet presAssocID="{64C305C9-1136-4300-80B3-78F952AAE16F}" presName="sibTrans" presStyleCnt="0"/>
      <dgm:spPr/>
    </dgm:pt>
    <dgm:pt modelId="{3DDA16DF-43B4-4187-880F-8CB27E24F2E6}" type="pres">
      <dgm:prSet presAssocID="{EF4C0066-AD66-4DF9-BC72-39DFF902EA99}" presName="compositeNode" presStyleCnt="0">
        <dgm:presLayoutVars>
          <dgm:bulletEnabled val="1"/>
        </dgm:presLayoutVars>
      </dgm:prSet>
      <dgm:spPr/>
    </dgm:pt>
    <dgm:pt modelId="{39006015-615D-404D-800B-C49CD9FAC9F8}" type="pres">
      <dgm:prSet presAssocID="{EF4C0066-AD66-4DF9-BC72-39DFF902EA99}" presName="bgRect" presStyleLbl="bgAccFollowNode1" presStyleIdx="2" presStyleCnt="3"/>
      <dgm:spPr/>
    </dgm:pt>
    <dgm:pt modelId="{367089FC-6C95-425C-B456-97BF6AA60AEC}" type="pres">
      <dgm:prSet presAssocID="{F08ABBED-1368-47C3-BD02-EA21558A8083}" presName="sibTransNodeCircle" presStyleLbl="alignNode1" presStyleIdx="4" presStyleCnt="6">
        <dgm:presLayoutVars>
          <dgm:chMax val="0"/>
          <dgm:bulletEnabled/>
        </dgm:presLayoutVars>
      </dgm:prSet>
      <dgm:spPr/>
    </dgm:pt>
    <dgm:pt modelId="{1BA18C14-1DEE-40B0-818B-655692DB6FA3}" type="pres">
      <dgm:prSet presAssocID="{EF4C0066-AD66-4DF9-BC72-39DFF902EA99}" presName="bottomLine" presStyleLbl="alignNode1" presStyleIdx="5" presStyleCnt="6">
        <dgm:presLayoutVars/>
      </dgm:prSet>
      <dgm:spPr/>
    </dgm:pt>
    <dgm:pt modelId="{4C66B428-BA14-4A8C-925F-5A09DCD20864}" type="pres">
      <dgm:prSet presAssocID="{EF4C0066-AD66-4DF9-BC72-39DFF902EA99}" presName="nodeText" presStyleLbl="bgAccFollowNode1" presStyleIdx="2" presStyleCnt="3">
        <dgm:presLayoutVars>
          <dgm:bulletEnabled val="1"/>
        </dgm:presLayoutVars>
      </dgm:prSet>
      <dgm:spPr/>
    </dgm:pt>
  </dgm:ptLst>
  <dgm:cxnLst>
    <dgm:cxn modelId="{54147C01-DA56-4CE7-BEA7-A8A1DB4A0113}" type="presOf" srcId="{25A73ED1-1B73-424A-BFB9-F8F469C15F96}" destId="{E559FD89-20E2-47A7-A858-37B06DE08824}" srcOrd="1" destOrd="0" presId="urn:microsoft.com/office/officeart/2016/7/layout/BasicLinearProcessNumbered"/>
    <dgm:cxn modelId="{660EBA4A-A535-4FF2-AA98-3C728680058B}" type="presOf" srcId="{7E2E4B5F-0605-49D8-B38D-DAE22B3FB811}" destId="{BF9AB4DD-0827-4169-BDD7-60834D8CBF58}" srcOrd="0" destOrd="0" presId="urn:microsoft.com/office/officeart/2016/7/layout/BasicLinearProcessNumbered"/>
    <dgm:cxn modelId="{C0342F59-BE8D-4505-B905-FC83D931A821}" srcId="{B4AFE1BB-BE45-4C21-AF1D-D9FD1942CA06}" destId="{7E2E4B5F-0605-49D8-B38D-DAE22B3FB811}" srcOrd="0" destOrd="0" parTransId="{697AD948-7936-4D64-ACB6-80EEEA964AF2}" sibTransId="{B5E9F4A1-9297-4306-B1FC-0F987C4AD920}"/>
    <dgm:cxn modelId="{190B7085-7B38-41B4-97F7-23B54DE0D092}" type="presOf" srcId="{EF4C0066-AD66-4DF9-BC72-39DFF902EA99}" destId="{4C66B428-BA14-4A8C-925F-5A09DCD20864}" srcOrd="1" destOrd="0" presId="urn:microsoft.com/office/officeart/2016/7/layout/BasicLinearProcessNumbered"/>
    <dgm:cxn modelId="{A7FF7F85-26AF-4DE7-9EFC-D1FAA4575031}" type="presOf" srcId="{64C305C9-1136-4300-80B3-78F952AAE16F}" destId="{F254272D-B2DC-45EB-A847-6B10D2BD8CD6}" srcOrd="0" destOrd="0" presId="urn:microsoft.com/office/officeart/2016/7/layout/BasicLinearProcessNumbered"/>
    <dgm:cxn modelId="{29D0A5A1-862C-47BA-8E97-0D9E8716D3F5}" type="presOf" srcId="{EF4C0066-AD66-4DF9-BC72-39DFF902EA99}" destId="{39006015-615D-404D-800B-C49CD9FAC9F8}" srcOrd="0" destOrd="0" presId="urn:microsoft.com/office/officeart/2016/7/layout/BasicLinearProcessNumbered"/>
    <dgm:cxn modelId="{4FF171A2-2001-4102-ACB9-A1D37AD1BA41}" type="presOf" srcId="{25A73ED1-1B73-424A-BFB9-F8F469C15F96}" destId="{1836509B-C2E2-45D9-BD88-556EFFAE455A}" srcOrd="0" destOrd="0" presId="urn:microsoft.com/office/officeart/2016/7/layout/BasicLinearProcessNumbered"/>
    <dgm:cxn modelId="{85C639C4-9064-4637-A452-0F3AFB24E9BC}" srcId="{B4AFE1BB-BE45-4C21-AF1D-D9FD1942CA06}" destId="{EF4C0066-AD66-4DF9-BC72-39DFF902EA99}" srcOrd="2" destOrd="0" parTransId="{62354EB0-339D-4201-818B-199FF9B08496}" sibTransId="{F08ABBED-1368-47C3-BD02-EA21558A8083}"/>
    <dgm:cxn modelId="{78DEF0CA-65F7-4DE0-AC2B-864A43F0D983}" type="presOf" srcId="{F08ABBED-1368-47C3-BD02-EA21558A8083}" destId="{367089FC-6C95-425C-B456-97BF6AA60AEC}" srcOrd="0" destOrd="0" presId="urn:microsoft.com/office/officeart/2016/7/layout/BasicLinearProcessNumbered"/>
    <dgm:cxn modelId="{29F27DCB-1AD1-4DA1-A2E3-19AF3976875C}" srcId="{B4AFE1BB-BE45-4C21-AF1D-D9FD1942CA06}" destId="{25A73ED1-1B73-424A-BFB9-F8F469C15F96}" srcOrd="1" destOrd="0" parTransId="{591984E2-C858-4927-AFFB-84C62D4D6C36}" sibTransId="{64C305C9-1136-4300-80B3-78F952AAE16F}"/>
    <dgm:cxn modelId="{8EF9DCD8-2EC4-4AC8-913B-DB98C08DEFFB}" type="presOf" srcId="{7E2E4B5F-0605-49D8-B38D-DAE22B3FB811}" destId="{7565D7E4-4870-4231-B87A-EC104F328C88}" srcOrd="1" destOrd="0" presId="urn:microsoft.com/office/officeart/2016/7/layout/BasicLinearProcessNumbered"/>
    <dgm:cxn modelId="{2A0A53DF-17A4-4CAA-98BA-691F01B22610}" type="presOf" srcId="{B5E9F4A1-9297-4306-B1FC-0F987C4AD920}" destId="{184A867F-89B5-4CF6-9604-52C87E3195E2}" srcOrd="0" destOrd="0" presId="urn:microsoft.com/office/officeart/2016/7/layout/BasicLinearProcessNumbered"/>
    <dgm:cxn modelId="{9D9E4AE3-B919-4EEA-8527-C21698B42901}" type="presOf" srcId="{B4AFE1BB-BE45-4C21-AF1D-D9FD1942CA06}" destId="{8B4E39E4-7100-478E-AD43-F0C61DC664CF}" srcOrd="0" destOrd="0" presId="urn:microsoft.com/office/officeart/2016/7/layout/BasicLinearProcessNumbered"/>
    <dgm:cxn modelId="{B862905D-72E9-4E1E-88D4-48F252CC4FC3}" type="presParOf" srcId="{8B4E39E4-7100-478E-AD43-F0C61DC664CF}" destId="{49AAC428-F2ED-4781-8739-E5672BD332A6}" srcOrd="0" destOrd="0" presId="urn:microsoft.com/office/officeart/2016/7/layout/BasicLinearProcessNumbered"/>
    <dgm:cxn modelId="{E63BA895-4517-449C-BCB0-D02D380AE655}" type="presParOf" srcId="{49AAC428-F2ED-4781-8739-E5672BD332A6}" destId="{BF9AB4DD-0827-4169-BDD7-60834D8CBF58}" srcOrd="0" destOrd="0" presId="urn:microsoft.com/office/officeart/2016/7/layout/BasicLinearProcessNumbered"/>
    <dgm:cxn modelId="{C480F2D2-C7F1-4BFC-9675-38940D9223EE}" type="presParOf" srcId="{49AAC428-F2ED-4781-8739-E5672BD332A6}" destId="{184A867F-89B5-4CF6-9604-52C87E3195E2}" srcOrd="1" destOrd="0" presId="urn:microsoft.com/office/officeart/2016/7/layout/BasicLinearProcessNumbered"/>
    <dgm:cxn modelId="{339FC639-000B-4C13-BEC0-87FAB0D9C554}" type="presParOf" srcId="{49AAC428-F2ED-4781-8739-E5672BD332A6}" destId="{D48DC567-1E45-4026-8A5D-112B81C02FC3}" srcOrd="2" destOrd="0" presId="urn:microsoft.com/office/officeart/2016/7/layout/BasicLinearProcessNumbered"/>
    <dgm:cxn modelId="{3ADE24E3-9081-4D89-8844-7DAB381B25F8}" type="presParOf" srcId="{49AAC428-F2ED-4781-8739-E5672BD332A6}" destId="{7565D7E4-4870-4231-B87A-EC104F328C88}" srcOrd="3" destOrd="0" presId="urn:microsoft.com/office/officeart/2016/7/layout/BasicLinearProcessNumbered"/>
    <dgm:cxn modelId="{653826FE-2EB1-41DE-8BD3-29D22AE7E44E}" type="presParOf" srcId="{8B4E39E4-7100-478E-AD43-F0C61DC664CF}" destId="{EC017446-B8C0-4E89-A299-8953C753C366}" srcOrd="1" destOrd="0" presId="urn:microsoft.com/office/officeart/2016/7/layout/BasicLinearProcessNumbered"/>
    <dgm:cxn modelId="{8FD61AD6-2A8B-41CF-A05D-510298225C37}" type="presParOf" srcId="{8B4E39E4-7100-478E-AD43-F0C61DC664CF}" destId="{84AD2379-54EE-46B6-A1E3-8147C5DD8E48}" srcOrd="2" destOrd="0" presId="urn:microsoft.com/office/officeart/2016/7/layout/BasicLinearProcessNumbered"/>
    <dgm:cxn modelId="{155653E8-592E-4C28-9642-2F84B0A982DE}" type="presParOf" srcId="{84AD2379-54EE-46B6-A1E3-8147C5DD8E48}" destId="{1836509B-C2E2-45D9-BD88-556EFFAE455A}" srcOrd="0" destOrd="0" presId="urn:microsoft.com/office/officeart/2016/7/layout/BasicLinearProcessNumbered"/>
    <dgm:cxn modelId="{0639A34D-A74B-40EB-B6CA-C64CF1FACBA0}" type="presParOf" srcId="{84AD2379-54EE-46B6-A1E3-8147C5DD8E48}" destId="{F254272D-B2DC-45EB-A847-6B10D2BD8CD6}" srcOrd="1" destOrd="0" presId="urn:microsoft.com/office/officeart/2016/7/layout/BasicLinearProcessNumbered"/>
    <dgm:cxn modelId="{7A5707E9-36C0-4555-8AC0-509CF8FA4A72}" type="presParOf" srcId="{84AD2379-54EE-46B6-A1E3-8147C5DD8E48}" destId="{796FF9C0-2CDC-46BD-8977-9DBE088AA32D}" srcOrd="2" destOrd="0" presId="urn:microsoft.com/office/officeart/2016/7/layout/BasicLinearProcessNumbered"/>
    <dgm:cxn modelId="{C4BDF58C-A787-449D-B728-CB668DF10B90}" type="presParOf" srcId="{84AD2379-54EE-46B6-A1E3-8147C5DD8E48}" destId="{E559FD89-20E2-47A7-A858-37B06DE08824}" srcOrd="3" destOrd="0" presId="urn:microsoft.com/office/officeart/2016/7/layout/BasicLinearProcessNumbered"/>
    <dgm:cxn modelId="{C3D09DE0-F9CA-47BF-B408-E893F4640AD8}" type="presParOf" srcId="{8B4E39E4-7100-478E-AD43-F0C61DC664CF}" destId="{5C64B9F2-C63B-4D54-9D10-6685BC51C2D8}" srcOrd="3" destOrd="0" presId="urn:microsoft.com/office/officeart/2016/7/layout/BasicLinearProcessNumbered"/>
    <dgm:cxn modelId="{78CBA1F7-5B18-49E4-8FA3-38D2B54930CE}" type="presParOf" srcId="{8B4E39E4-7100-478E-AD43-F0C61DC664CF}" destId="{3DDA16DF-43B4-4187-880F-8CB27E24F2E6}" srcOrd="4" destOrd="0" presId="urn:microsoft.com/office/officeart/2016/7/layout/BasicLinearProcessNumbered"/>
    <dgm:cxn modelId="{2D6BCE8D-919F-46E6-8276-60A730767CC3}" type="presParOf" srcId="{3DDA16DF-43B4-4187-880F-8CB27E24F2E6}" destId="{39006015-615D-404D-800B-C49CD9FAC9F8}" srcOrd="0" destOrd="0" presId="urn:microsoft.com/office/officeart/2016/7/layout/BasicLinearProcessNumbered"/>
    <dgm:cxn modelId="{D7B4A41A-969E-4ED6-91E4-67BBFCBEFDD2}" type="presParOf" srcId="{3DDA16DF-43B4-4187-880F-8CB27E24F2E6}" destId="{367089FC-6C95-425C-B456-97BF6AA60AEC}" srcOrd="1" destOrd="0" presId="urn:microsoft.com/office/officeart/2016/7/layout/BasicLinearProcessNumbered"/>
    <dgm:cxn modelId="{4F4C4D2E-ED74-439B-96BF-D54F0B25B925}" type="presParOf" srcId="{3DDA16DF-43B4-4187-880F-8CB27E24F2E6}" destId="{1BA18C14-1DEE-40B0-818B-655692DB6FA3}" srcOrd="2" destOrd="0" presId="urn:microsoft.com/office/officeart/2016/7/layout/BasicLinearProcessNumbered"/>
    <dgm:cxn modelId="{E27CD0EA-7E32-4A3C-9B5B-AD067D8AB6F3}" type="presParOf" srcId="{3DDA16DF-43B4-4187-880F-8CB27E24F2E6}" destId="{4C66B428-BA14-4A8C-925F-5A09DCD2086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58DCDE-EE21-4540-93FB-E51B2BBD23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2E9C00-B7D2-4A8E-8EE5-C0E7935C6651}">
      <dgm:prSet/>
      <dgm:spPr/>
      <dgm:t>
        <a:bodyPr/>
        <a:lstStyle/>
        <a:p>
          <a:r>
            <a:rPr lang="en-US" dirty="0"/>
            <a:t>Everyone has an entry point.</a:t>
          </a:r>
        </a:p>
      </dgm:t>
    </dgm:pt>
    <dgm:pt modelId="{A9F4CE5F-D9BE-468B-A19F-3495BA6E0E6A}" type="parTrans" cxnId="{2A274732-8B6E-490D-BC12-9BA3CAFEB7DA}">
      <dgm:prSet/>
      <dgm:spPr/>
      <dgm:t>
        <a:bodyPr/>
        <a:lstStyle/>
        <a:p>
          <a:endParaRPr lang="en-US"/>
        </a:p>
      </dgm:t>
    </dgm:pt>
    <dgm:pt modelId="{C4BCC146-AA19-4A4B-B66B-B49F3C57441B}" type="sibTrans" cxnId="{2A274732-8B6E-490D-BC12-9BA3CAFEB7DA}">
      <dgm:prSet/>
      <dgm:spPr/>
      <dgm:t>
        <a:bodyPr/>
        <a:lstStyle/>
        <a:p>
          <a:endParaRPr lang="en-US"/>
        </a:p>
      </dgm:t>
    </dgm:pt>
    <dgm:pt modelId="{99041550-7E97-4F6E-9D1A-FB5B7C4CF399}">
      <dgm:prSet/>
      <dgm:spPr/>
      <dgm:t>
        <a:bodyPr/>
        <a:lstStyle/>
        <a:p>
          <a:r>
            <a:rPr lang="en-US" dirty="0"/>
            <a:t>Everyone gets to engage.</a:t>
          </a:r>
        </a:p>
      </dgm:t>
    </dgm:pt>
    <dgm:pt modelId="{FD1F796E-61E3-428A-885E-DF0734A0BFEA}" type="parTrans" cxnId="{91F23E9A-9A2F-44B8-BA5D-1E6BA38E617E}">
      <dgm:prSet/>
      <dgm:spPr/>
      <dgm:t>
        <a:bodyPr/>
        <a:lstStyle/>
        <a:p>
          <a:endParaRPr lang="en-US"/>
        </a:p>
      </dgm:t>
    </dgm:pt>
    <dgm:pt modelId="{E1565C63-586C-4874-8886-1073A2C31F98}" type="sibTrans" cxnId="{91F23E9A-9A2F-44B8-BA5D-1E6BA38E617E}">
      <dgm:prSet/>
      <dgm:spPr/>
      <dgm:t>
        <a:bodyPr/>
        <a:lstStyle/>
        <a:p>
          <a:endParaRPr lang="en-US"/>
        </a:p>
      </dgm:t>
    </dgm:pt>
    <dgm:pt modelId="{07952B51-D8C7-4C01-B334-92BE7E363E18}">
      <dgm:prSet/>
      <dgm:spPr/>
      <dgm:t>
        <a:bodyPr/>
        <a:lstStyle/>
        <a:p>
          <a:r>
            <a:rPr lang="en-US" dirty="0"/>
            <a:t>Diverse perspectives enrich the class.</a:t>
          </a:r>
        </a:p>
      </dgm:t>
    </dgm:pt>
    <dgm:pt modelId="{345FB546-AE9A-4C3F-995D-D3D44233196F}" type="parTrans" cxnId="{D77A4CB0-AEDF-445C-8380-27B49F8153F9}">
      <dgm:prSet/>
      <dgm:spPr/>
      <dgm:t>
        <a:bodyPr/>
        <a:lstStyle/>
        <a:p>
          <a:endParaRPr lang="en-US"/>
        </a:p>
      </dgm:t>
    </dgm:pt>
    <dgm:pt modelId="{F672F754-1037-41AA-B6A4-0D4EE6830AB2}" type="sibTrans" cxnId="{D77A4CB0-AEDF-445C-8380-27B49F8153F9}">
      <dgm:prSet/>
      <dgm:spPr/>
      <dgm:t>
        <a:bodyPr/>
        <a:lstStyle/>
        <a:p>
          <a:endParaRPr lang="en-US"/>
        </a:p>
      </dgm:t>
    </dgm:pt>
    <dgm:pt modelId="{2269682D-FA64-4C21-A2EF-D297564C11D8}">
      <dgm:prSet/>
      <dgm:spPr/>
      <dgm:t>
        <a:bodyPr/>
        <a:lstStyle/>
        <a:p>
          <a:r>
            <a:rPr lang="en-US" dirty="0"/>
            <a:t>Open-endedness invites depth.</a:t>
          </a:r>
        </a:p>
      </dgm:t>
    </dgm:pt>
    <dgm:pt modelId="{3C503C0F-64A3-48EE-A363-78D93B057BD3}" type="parTrans" cxnId="{EE604214-330B-4097-BCF9-2A20860043B9}">
      <dgm:prSet/>
      <dgm:spPr/>
      <dgm:t>
        <a:bodyPr/>
        <a:lstStyle/>
        <a:p>
          <a:endParaRPr lang="en-US"/>
        </a:p>
      </dgm:t>
    </dgm:pt>
    <dgm:pt modelId="{DEDF28F3-2A08-4569-9B09-E95A52608437}" type="sibTrans" cxnId="{EE604214-330B-4097-BCF9-2A20860043B9}">
      <dgm:prSet/>
      <dgm:spPr/>
      <dgm:t>
        <a:bodyPr/>
        <a:lstStyle/>
        <a:p>
          <a:endParaRPr lang="en-US"/>
        </a:p>
      </dgm:t>
    </dgm:pt>
    <dgm:pt modelId="{E1CD97CD-479F-4606-A92C-4723912C3EFC}" type="pres">
      <dgm:prSet presAssocID="{7C58DCDE-EE21-4540-93FB-E51B2BBD2353}" presName="root" presStyleCnt="0">
        <dgm:presLayoutVars>
          <dgm:dir/>
          <dgm:resizeHandles val="exact"/>
        </dgm:presLayoutVars>
      </dgm:prSet>
      <dgm:spPr/>
    </dgm:pt>
    <dgm:pt modelId="{C5A16E58-66C8-4337-9DEB-356BF4ED98BB}" type="pres">
      <dgm:prSet presAssocID="{632E9C00-B7D2-4A8E-8EE5-C0E7935C6651}" presName="compNode" presStyleCnt="0"/>
      <dgm:spPr/>
    </dgm:pt>
    <dgm:pt modelId="{47F7695B-3E8C-4DFB-B3A7-98AEA0E8A242}" type="pres">
      <dgm:prSet presAssocID="{632E9C00-B7D2-4A8E-8EE5-C0E7935C6651}" presName="bgRect" presStyleLbl="bgShp" presStyleIdx="0" presStyleCnt="4"/>
      <dgm:spPr/>
    </dgm:pt>
    <dgm:pt modelId="{2D774DE8-DB29-4CDB-9135-45FA2AA1D08B}" type="pres">
      <dgm:prSet presAssocID="{632E9C00-B7D2-4A8E-8EE5-C0E7935C6651}"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D60B2424-2016-481C-A33C-D01C7C977376}" type="pres">
      <dgm:prSet presAssocID="{632E9C00-B7D2-4A8E-8EE5-C0E7935C6651}" presName="spaceRect" presStyleCnt="0"/>
      <dgm:spPr/>
    </dgm:pt>
    <dgm:pt modelId="{C377F96A-4BFF-4D58-985A-40147D9F5545}" type="pres">
      <dgm:prSet presAssocID="{632E9C00-B7D2-4A8E-8EE5-C0E7935C6651}" presName="parTx" presStyleLbl="revTx" presStyleIdx="0" presStyleCnt="4">
        <dgm:presLayoutVars>
          <dgm:chMax val="0"/>
          <dgm:chPref val="0"/>
        </dgm:presLayoutVars>
      </dgm:prSet>
      <dgm:spPr/>
    </dgm:pt>
    <dgm:pt modelId="{E23BBE67-D573-4BC6-A607-B740AC07238C}" type="pres">
      <dgm:prSet presAssocID="{C4BCC146-AA19-4A4B-B66B-B49F3C57441B}" presName="sibTrans" presStyleCnt="0"/>
      <dgm:spPr/>
    </dgm:pt>
    <dgm:pt modelId="{9BE5B898-0C12-4A37-8ABB-4CBAD720D365}" type="pres">
      <dgm:prSet presAssocID="{99041550-7E97-4F6E-9D1A-FB5B7C4CF399}" presName="compNode" presStyleCnt="0"/>
      <dgm:spPr/>
    </dgm:pt>
    <dgm:pt modelId="{0BD71B98-2725-4183-A452-8CD3982FF975}" type="pres">
      <dgm:prSet presAssocID="{99041550-7E97-4F6E-9D1A-FB5B7C4CF399}" presName="bgRect" presStyleLbl="bgShp" presStyleIdx="1" presStyleCnt="4"/>
      <dgm:spPr/>
    </dgm:pt>
    <dgm:pt modelId="{A81EF731-2CD7-4406-B416-2617D8D3E27F}" type="pres">
      <dgm:prSet presAssocID="{99041550-7E97-4F6E-9D1A-FB5B7C4CF399}"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assroom"/>
        </a:ext>
      </dgm:extLst>
    </dgm:pt>
    <dgm:pt modelId="{FB31EAEE-FB44-4DBD-8BC9-48C62974C14E}" type="pres">
      <dgm:prSet presAssocID="{99041550-7E97-4F6E-9D1A-FB5B7C4CF399}" presName="spaceRect" presStyleCnt="0"/>
      <dgm:spPr/>
    </dgm:pt>
    <dgm:pt modelId="{C6FA7954-1065-4D41-9F5F-A43959C19764}" type="pres">
      <dgm:prSet presAssocID="{99041550-7E97-4F6E-9D1A-FB5B7C4CF399}" presName="parTx" presStyleLbl="revTx" presStyleIdx="1" presStyleCnt="4">
        <dgm:presLayoutVars>
          <dgm:chMax val="0"/>
          <dgm:chPref val="0"/>
        </dgm:presLayoutVars>
      </dgm:prSet>
      <dgm:spPr/>
    </dgm:pt>
    <dgm:pt modelId="{CFB4743C-6B13-44AA-A8BE-9EB43EFC169A}" type="pres">
      <dgm:prSet presAssocID="{E1565C63-586C-4874-8886-1073A2C31F98}" presName="sibTrans" presStyleCnt="0"/>
      <dgm:spPr/>
    </dgm:pt>
    <dgm:pt modelId="{C2A08C55-4FA2-476C-9A3C-F335B8DECBA3}" type="pres">
      <dgm:prSet presAssocID="{07952B51-D8C7-4C01-B334-92BE7E363E18}" presName="compNode" presStyleCnt="0"/>
      <dgm:spPr/>
    </dgm:pt>
    <dgm:pt modelId="{F41B7B48-5DD4-44D6-8924-1668E484988D}" type="pres">
      <dgm:prSet presAssocID="{07952B51-D8C7-4C01-B334-92BE7E363E18}" presName="bgRect" presStyleLbl="bgShp" presStyleIdx="2" presStyleCnt="4"/>
      <dgm:spPr/>
    </dgm:pt>
    <dgm:pt modelId="{AE6DB076-9CCF-4562-96B0-A1D3CBA31A1F}" type="pres">
      <dgm:prSet presAssocID="{07952B51-D8C7-4C01-B334-92BE7E363E18}"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umbbell"/>
        </a:ext>
      </dgm:extLst>
    </dgm:pt>
    <dgm:pt modelId="{9E638C04-721D-49A3-9AD4-51E0F6C2A024}" type="pres">
      <dgm:prSet presAssocID="{07952B51-D8C7-4C01-B334-92BE7E363E18}" presName="spaceRect" presStyleCnt="0"/>
      <dgm:spPr/>
    </dgm:pt>
    <dgm:pt modelId="{3CBAAE21-2DCC-47B6-941E-1C808BFDF21C}" type="pres">
      <dgm:prSet presAssocID="{07952B51-D8C7-4C01-B334-92BE7E363E18}" presName="parTx" presStyleLbl="revTx" presStyleIdx="2" presStyleCnt="4">
        <dgm:presLayoutVars>
          <dgm:chMax val="0"/>
          <dgm:chPref val="0"/>
        </dgm:presLayoutVars>
      </dgm:prSet>
      <dgm:spPr/>
    </dgm:pt>
    <dgm:pt modelId="{665391D9-F631-406C-AEB2-2743D09352C0}" type="pres">
      <dgm:prSet presAssocID="{F672F754-1037-41AA-B6A4-0D4EE6830AB2}" presName="sibTrans" presStyleCnt="0"/>
      <dgm:spPr/>
    </dgm:pt>
    <dgm:pt modelId="{8AB55CAA-F2BE-494A-B9A7-71E1B3035CA9}" type="pres">
      <dgm:prSet presAssocID="{2269682D-FA64-4C21-A2EF-D297564C11D8}" presName="compNode" presStyleCnt="0"/>
      <dgm:spPr/>
    </dgm:pt>
    <dgm:pt modelId="{24CE4518-D458-4363-AED0-15546DD1CD22}" type="pres">
      <dgm:prSet presAssocID="{2269682D-FA64-4C21-A2EF-D297564C11D8}" presName="bgRect" presStyleLbl="bgShp" presStyleIdx="3" presStyleCnt="4"/>
      <dgm:spPr/>
    </dgm:pt>
    <dgm:pt modelId="{8BEBD517-A706-4B02-A366-9D4250B9DA88}" type="pres">
      <dgm:prSet presAssocID="{2269682D-FA64-4C21-A2EF-D297564C11D8}"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miling Face with No Fill"/>
        </a:ext>
      </dgm:extLst>
    </dgm:pt>
    <dgm:pt modelId="{9E3CCFFC-9A12-4ED9-B850-D081AF29E727}" type="pres">
      <dgm:prSet presAssocID="{2269682D-FA64-4C21-A2EF-D297564C11D8}" presName="spaceRect" presStyleCnt="0"/>
      <dgm:spPr/>
    </dgm:pt>
    <dgm:pt modelId="{E8A1C157-B17F-478C-99BA-0FCC30317206}" type="pres">
      <dgm:prSet presAssocID="{2269682D-FA64-4C21-A2EF-D297564C11D8}" presName="parTx" presStyleLbl="revTx" presStyleIdx="3" presStyleCnt="4">
        <dgm:presLayoutVars>
          <dgm:chMax val="0"/>
          <dgm:chPref val="0"/>
        </dgm:presLayoutVars>
      </dgm:prSet>
      <dgm:spPr/>
    </dgm:pt>
  </dgm:ptLst>
  <dgm:cxnLst>
    <dgm:cxn modelId="{D42C200C-9636-41B9-BAAC-FC30ED45BD87}" type="presOf" srcId="{632E9C00-B7D2-4A8E-8EE5-C0E7935C6651}" destId="{C377F96A-4BFF-4D58-985A-40147D9F5545}" srcOrd="0" destOrd="0" presId="urn:microsoft.com/office/officeart/2018/2/layout/IconVerticalSolidList"/>
    <dgm:cxn modelId="{EE604214-330B-4097-BCF9-2A20860043B9}" srcId="{7C58DCDE-EE21-4540-93FB-E51B2BBD2353}" destId="{2269682D-FA64-4C21-A2EF-D297564C11D8}" srcOrd="3" destOrd="0" parTransId="{3C503C0F-64A3-48EE-A363-78D93B057BD3}" sibTransId="{DEDF28F3-2A08-4569-9B09-E95A52608437}"/>
    <dgm:cxn modelId="{60D04924-3E98-42F0-A1D6-5FBD61810076}" type="presOf" srcId="{07952B51-D8C7-4C01-B334-92BE7E363E18}" destId="{3CBAAE21-2DCC-47B6-941E-1C808BFDF21C}" srcOrd="0" destOrd="0" presId="urn:microsoft.com/office/officeart/2018/2/layout/IconVerticalSolidList"/>
    <dgm:cxn modelId="{2A274732-8B6E-490D-BC12-9BA3CAFEB7DA}" srcId="{7C58DCDE-EE21-4540-93FB-E51B2BBD2353}" destId="{632E9C00-B7D2-4A8E-8EE5-C0E7935C6651}" srcOrd="0" destOrd="0" parTransId="{A9F4CE5F-D9BE-468B-A19F-3495BA6E0E6A}" sibTransId="{C4BCC146-AA19-4A4B-B66B-B49F3C57441B}"/>
    <dgm:cxn modelId="{6368C85C-98E0-481A-8B0C-5B20939F0496}" type="presOf" srcId="{2269682D-FA64-4C21-A2EF-D297564C11D8}" destId="{E8A1C157-B17F-478C-99BA-0FCC30317206}" srcOrd="0" destOrd="0" presId="urn:microsoft.com/office/officeart/2018/2/layout/IconVerticalSolidList"/>
    <dgm:cxn modelId="{C49E2B58-E74C-4630-BE52-EA1F64F21D1B}" type="presOf" srcId="{7C58DCDE-EE21-4540-93FB-E51B2BBD2353}" destId="{E1CD97CD-479F-4606-A92C-4723912C3EFC}" srcOrd="0" destOrd="0" presId="urn:microsoft.com/office/officeart/2018/2/layout/IconVerticalSolidList"/>
    <dgm:cxn modelId="{91F23E9A-9A2F-44B8-BA5D-1E6BA38E617E}" srcId="{7C58DCDE-EE21-4540-93FB-E51B2BBD2353}" destId="{99041550-7E97-4F6E-9D1A-FB5B7C4CF399}" srcOrd="1" destOrd="0" parTransId="{FD1F796E-61E3-428A-885E-DF0734A0BFEA}" sibTransId="{E1565C63-586C-4874-8886-1073A2C31F98}"/>
    <dgm:cxn modelId="{D77A4CB0-AEDF-445C-8380-27B49F8153F9}" srcId="{7C58DCDE-EE21-4540-93FB-E51B2BBD2353}" destId="{07952B51-D8C7-4C01-B334-92BE7E363E18}" srcOrd="2" destOrd="0" parTransId="{345FB546-AE9A-4C3F-995D-D3D44233196F}" sibTransId="{F672F754-1037-41AA-B6A4-0D4EE6830AB2}"/>
    <dgm:cxn modelId="{B0373EC9-2953-4408-B545-5AC0C10FBC48}" type="presOf" srcId="{99041550-7E97-4F6E-9D1A-FB5B7C4CF399}" destId="{C6FA7954-1065-4D41-9F5F-A43959C19764}" srcOrd="0" destOrd="0" presId="urn:microsoft.com/office/officeart/2018/2/layout/IconVerticalSolidList"/>
    <dgm:cxn modelId="{FE462612-11B6-46BC-AD05-56C6204E3527}" type="presParOf" srcId="{E1CD97CD-479F-4606-A92C-4723912C3EFC}" destId="{C5A16E58-66C8-4337-9DEB-356BF4ED98BB}" srcOrd="0" destOrd="0" presId="urn:microsoft.com/office/officeart/2018/2/layout/IconVerticalSolidList"/>
    <dgm:cxn modelId="{D49600C4-A740-4757-89F4-36DF1E8A8BF8}" type="presParOf" srcId="{C5A16E58-66C8-4337-9DEB-356BF4ED98BB}" destId="{47F7695B-3E8C-4DFB-B3A7-98AEA0E8A242}" srcOrd="0" destOrd="0" presId="urn:microsoft.com/office/officeart/2018/2/layout/IconVerticalSolidList"/>
    <dgm:cxn modelId="{77EF4AD1-31FD-4D6C-9E7D-8B934ED5FF62}" type="presParOf" srcId="{C5A16E58-66C8-4337-9DEB-356BF4ED98BB}" destId="{2D774DE8-DB29-4CDB-9135-45FA2AA1D08B}" srcOrd="1" destOrd="0" presId="urn:microsoft.com/office/officeart/2018/2/layout/IconVerticalSolidList"/>
    <dgm:cxn modelId="{FE543AAA-5D64-461E-B25A-A61D9FD800A1}" type="presParOf" srcId="{C5A16E58-66C8-4337-9DEB-356BF4ED98BB}" destId="{D60B2424-2016-481C-A33C-D01C7C977376}" srcOrd="2" destOrd="0" presId="urn:microsoft.com/office/officeart/2018/2/layout/IconVerticalSolidList"/>
    <dgm:cxn modelId="{D0A1893E-A495-424D-B6E5-9FC0104E3EE8}" type="presParOf" srcId="{C5A16E58-66C8-4337-9DEB-356BF4ED98BB}" destId="{C377F96A-4BFF-4D58-985A-40147D9F5545}" srcOrd="3" destOrd="0" presId="urn:microsoft.com/office/officeart/2018/2/layout/IconVerticalSolidList"/>
    <dgm:cxn modelId="{4446C544-A1F7-4D6E-A2A3-86A5F5FBC536}" type="presParOf" srcId="{E1CD97CD-479F-4606-A92C-4723912C3EFC}" destId="{E23BBE67-D573-4BC6-A607-B740AC07238C}" srcOrd="1" destOrd="0" presId="urn:microsoft.com/office/officeart/2018/2/layout/IconVerticalSolidList"/>
    <dgm:cxn modelId="{D8DE217F-9072-468D-BCBC-1654838AC5CD}" type="presParOf" srcId="{E1CD97CD-479F-4606-A92C-4723912C3EFC}" destId="{9BE5B898-0C12-4A37-8ABB-4CBAD720D365}" srcOrd="2" destOrd="0" presId="urn:microsoft.com/office/officeart/2018/2/layout/IconVerticalSolidList"/>
    <dgm:cxn modelId="{202B8328-35B4-4AFD-B099-3B0758B8E640}" type="presParOf" srcId="{9BE5B898-0C12-4A37-8ABB-4CBAD720D365}" destId="{0BD71B98-2725-4183-A452-8CD3982FF975}" srcOrd="0" destOrd="0" presId="urn:microsoft.com/office/officeart/2018/2/layout/IconVerticalSolidList"/>
    <dgm:cxn modelId="{5D35CF90-F801-4A09-B2E3-803DE04E3514}" type="presParOf" srcId="{9BE5B898-0C12-4A37-8ABB-4CBAD720D365}" destId="{A81EF731-2CD7-4406-B416-2617D8D3E27F}" srcOrd="1" destOrd="0" presId="urn:microsoft.com/office/officeart/2018/2/layout/IconVerticalSolidList"/>
    <dgm:cxn modelId="{02EF39FF-33D7-4AEB-B3B9-B2DB0B014623}" type="presParOf" srcId="{9BE5B898-0C12-4A37-8ABB-4CBAD720D365}" destId="{FB31EAEE-FB44-4DBD-8BC9-48C62974C14E}" srcOrd="2" destOrd="0" presId="urn:microsoft.com/office/officeart/2018/2/layout/IconVerticalSolidList"/>
    <dgm:cxn modelId="{D38DCD43-FD21-46AD-BF62-8E64FDAB9077}" type="presParOf" srcId="{9BE5B898-0C12-4A37-8ABB-4CBAD720D365}" destId="{C6FA7954-1065-4D41-9F5F-A43959C19764}" srcOrd="3" destOrd="0" presId="urn:microsoft.com/office/officeart/2018/2/layout/IconVerticalSolidList"/>
    <dgm:cxn modelId="{46CEC7AE-82B2-4C46-8948-280C695AF4EC}" type="presParOf" srcId="{E1CD97CD-479F-4606-A92C-4723912C3EFC}" destId="{CFB4743C-6B13-44AA-A8BE-9EB43EFC169A}" srcOrd="3" destOrd="0" presId="urn:microsoft.com/office/officeart/2018/2/layout/IconVerticalSolidList"/>
    <dgm:cxn modelId="{04C5A867-1E4F-48A5-AE30-873AF9063E52}" type="presParOf" srcId="{E1CD97CD-479F-4606-A92C-4723912C3EFC}" destId="{C2A08C55-4FA2-476C-9A3C-F335B8DECBA3}" srcOrd="4" destOrd="0" presId="urn:microsoft.com/office/officeart/2018/2/layout/IconVerticalSolidList"/>
    <dgm:cxn modelId="{5CDE01BE-CBF2-4FB1-8CF2-6600AEDD40B4}" type="presParOf" srcId="{C2A08C55-4FA2-476C-9A3C-F335B8DECBA3}" destId="{F41B7B48-5DD4-44D6-8924-1668E484988D}" srcOrd="0" destOrd="0" presId="urn:microsoft.com/office/officeart/2018/2/layout/IconVerticalSolidList"/>
    <dgm:cxn modelId="{E8C30E2C-9D88-4963-B77F-CF46769663E2}" type="presParOf" srcId="{C2A08C55-4FA2-476C-9A3C-F335B8DECBA3}" destId="{AE6DB076-9CCF-4562-96B0-A1D3CBA31A1F}" srcOrd="1" destOrd="0" presId="urn:microsoft.com/office/officeart/2018/2/layout/IconVerticalSolidList"/>
    <dgm:cxn modelId="{F590207A-4B0F-4B79-B13A-276BA00D0C89}" type="presParOf" srcId="{C2A08C55-4FA2-476C-9A3C-F335B8DECBA3}" destId="{9E638C04-721D-49A3-9AD4-51E0F6C2A024}" srcOrd="2" destOrd="0" presId="urn:microsoft.com/office/officeart/2018/2/layout/IconVerticalSolidList"/>
    <dgm:cxn modelId="{BDE75D09-1CC5-4B00-9B12-9BCE964FB320}" type="presParOf" srcId="{C2A08C55-4FA2-476C-9A3C-F335B8DECBA3}" destId="{3CBAAE21-2DCC-47B6-941E-1C808BFDF21C}" srcOrd="3" destOrd="0" presId="urn:microsoft.com/office/officeart/2018/2/layout/IconVerticalSolidList"/>
    <dgm:cxn modelId="{D6ADB268-F0A9-4923-A97D-09CD6337AF79}" type="presParOf" srcId="{E1CD97CD-479F-4606-A92C-4723912C3EFC}" destId="{665391D9-F631-406C-AEB2-2743D09352C0}" srcOrd="5" destOrd="0" presId="urn:microsoft.com/office/officeart/2018/2/layout/IconVerticalSolidList"/>
    <dgm:cxn modelId="{129ADFB4-6A1C-49FD-8002-4CE7F3ABD18E}" type="presParOf" srcId="{E1CD97CD-479F-4606-A92C-4723912C3EFC}" destId="{8AB55CAA-F2BE-494A-B9A7-71E1B3035CA9}" srcOrd="6" destOrd="0" presId="urn:microsoft.com/office/officeart/2018/2/layout/IconVerticalSolidList"/>
    <dgm:cxn modelId="{B2A85AD7-5982-4114-9A99-A7702E039AB4}" type="presParOf" srcId="{8AB55CAA-F2BE-494A-B9A7-71E1B3035CA9}" destId="{24CE4518-D458-4363-AED0-15546DD1CD22}" srcOrd="0" destOrd="0" presId="urn:microsoft.com/office/officeart/2018/2/layout/IconVerticalSolidList"/>
    <dgm:cxn modelId="{C7161B7B-2BC9-453C-A340-B530BAB632EC}" type="presParOf" srcId="{8AB55CAA-F2BE-494A-B9A7-71E1B3035CA9}" destId="{8BEBD517-A706-4B02-A366-9D4250B9DA88}" srcOrd="1" destOrd="0" presId="urn:microsoft.com/office/officeart/2018/2/layout/IconVerticalSolidList"/>
    <dgm:cxn modelId="{9BCCB29D-12EF-4453-8482-7C12CDEAADB8}" type="presParOf" srcId="{8AB55CAA-F2BE-494A-B9A7-71E1B3035CA9}" destId="{9E3CCFFC-9A12-4ED9-B850-D081AF29E727}" srcOrd="2" destOrd="0" presId="urn:microsoft.com/office/officeart/2018/2/layout/IconVerticalSolidList"/>
    <dgm:cxn modelId="{5C22FCEF-1D68-470F-A884-68332D69258D}" type="presParOf" srcId="{8AB55CAA-F2BE-494A-B9A7-71E1B3035CA9}" destId="{E8A1C157-B17F-478C-99BA-0FCC3031720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58DCDE-EE21-4540-93FB-E51B2BBD23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2E9C00-B7D2-4A8E-8EE5-C0E7935C6651}">
      <dgm:prSet/>
      <dgm:spPr/>
      <dgm:t>
        <a:bodyPr/>
        <a:lstStyle/>
        <a:p>
          <a:r>
            <a:rPr lang="en-US" dirty="0"/>
            <a:t>The routine is well defined and easy to implement. </a:t>
          </a:r>
        </a:p>
      </dgm:t>
    </dgm:pt>
    <dgm:pt modelId="{A9F4CE5F-D9BE-468B-A19F-3495BA6E0E6A}" type="parTrans" cxnId="{2A274732-8B6E-490D-BC12-9BA3CAFEB7DA}">
      <dgm:prSet/>
      <dgm:spPr/>
      <dgm:t>
        <a:bodyPr/>
        <a:lstStyle/>
        <a:p>
          <a:endParaRPr lang="en-US"/>
        </a:p>
      </dgm:t>
    </dgm:pt>
    <dgm:pt modelId="{C4BCC146-AA19-4A4B-B66B-B49F3C57441B}" type="sibTrans" cxnId="{2A274732-8B6E-490D-BC12-9BA3CAFEB7DA}">
      <dgm:prSet/>
      <dgm:spPr/>
      <dgm:t>
        <a:bodyPr/>
        <a:lstStyle/>
        <a:p>
          <a:endParaRPr lang="en-US"/>
        </a:p>
      </dgm:t>
    </dgm:pt>
    <dgm:pt modelId="{99041550-7E97-4F6E-9D1A-FB5B7C4CF399}">
      <dgm:prSet/>
      <dgm:spPr/>
      <dgm:t>
        <a:bodyPr/>
        <a:lstStyle/>
        <a:p>
          <a:r>
            <a:rPr lang="en-US" dirty="0"/>
            <a:t>Internalizing a routine frees up instructional time. </a:t>
          </a:r>
        </a:p>
      </dgm:t>
    </dgm:pt>
    <dgm:pt modelId="{FD1F796E-61E3-428A-885E-DF0734A0BFEA}" type="parTrans" cxnId="{91F23E9A-9A2F-44B8-BA5D-1E6BA38E617E}">
      <dgm:prSet/>
      <dgm:spPr/>
      <dgm:t>
        <a:bodyPr/>
        <a:lstStyle/>
        <a:p>
          <a:endParaRPr lang="en-US"/>
        </a:p>
      </dgm:t>
    </dgm:pt>
    <dgm:pt modelId="{E1565C63-586C-4874-8886-1073A2C31F98}" type="sibTrans" cxnId="{91F23E9A-9A2F-44B8-BA5D-1E6BA38E617E}">
      <dgm:prSet/>
      <dgm:spPr/>
      <dgm:t>
        <a:bodyPr/>
        <a:lstStyle/>
        <a:p>
          <a:endParaRPr lang="en-US"/>
        </a:p>
      </dgm:t>
    </dgm:pt>
    <dgm:pt modelId="{07952B51-D8C7-4C01-B334-92BE7E363E18}">
      <dgm:prSet/>
      <dgm:spPr/>
      <dgm:t>
        <a:bodyPr/>
        <a:lstStyle/>
        <a:p>
          <a:r>
            <a:rPr lang="en-US" dirty="0"/>
            <a:t>Internalizing a routine frees up instructional energy. </a:t>
          </a:r>
        </a:p>
      </dgm:t>
    </dgm:pt>
    <dgm:pt modelId="{345FB546-AE9A-4C3F-995D-D3D44233196F}" type="parTrans" cxnId="{D77A4CB0-AEDF-445C-8380-27B49F8153F9}">
      <dgm:prSet/>
      <dgm:spPr/>
      <dgm:t>
        <a:bodyPr/>
        <a:lstStyle/>
        <a:p>
          <a:endParaRPr lang="en-US"/>
        </a:p>
      </dgm:t>
    </dgm:pt>
    <dgm:pt modelId="{F672F754-1037-41AA-B6A4-0D4EE6830AB2}" type="sibTrans" cxnId="{D77A4CB0-AEDF-445C-8380-27B49F8153F9}">
      <dgm:prSet/>
      <dgm:spPr/>
      <dgm:t>
        <a:bodyPr/>
        <a:lstStyle/>
        <a:p>
          <a:endParaRPr lang="en-US"/>
        </a:p>
      </dgm:t>
    </dgm:pt>
    <dgm:pt modelId="{2269682D-FA64-4C21-A2EF-D297564C11D8}">
      <dgm:prSet/>
      <dgm:spPr/>
      <dgm:t>
        <a:bodyPr/>
        <a:lstStyle/>
        <a:p>
          <a:r>
            <a:rPr lang="en-US" dirty="0"/>
            <a:t>It promotes positive math culture. </a:t>
          </a:r>
        </a:p>
      </dgm:t>
    </dgm:pt>
    <dgm:pt modelId="{3C503C0F-64A3-48EE-A363-78D93B057BD3}" type="parTrans" cxnId="{EE604214-330B-4097-BCF9-2A20860043B9}">
      <dgm:prSet/>
      <dgm:spPr/>
      <dgm:t>
        <a:bodyPr/>
        <a:lstStyle/>
        <a:p>
          <a:endParaRPr lang="en-US"/>
        </a:p>
      </dgm:t>
    </dgm:pt>
    <dgm:pt modelId="{DEDF28F3-2A08-4569-9B09-E95A52608437}" type="sibTrans" cxnId="{EE604214-330B-4097-BCF9-2A20860043B9}">
      <dgm:prSet/>
      <dgm:spPr/>
      <dgm:t>
        <a:bodyPr/>
        <a:lstStyle/>
        <a:p>
          <a:endParaRPr lang="en-US"/>
        </a:p>
      </dgm:t>
    </dgm:pt>
    <dgm:pt modelId="{E1CD97CD-479F-4606-A92C-4723912C3EFC}" type="pres">
      <dgm:prSet presAssocID="{7C58DCDE-EE21-4540-93FB-E51B2BBD2353}" presName="root" presStyleCnt="0">
        <dgm:presLayoutVars>
          <dgm:dir/>
          <dgm:resizeHandles val="exact"/>
        </dgm:presLayoutVars>
      </dgm:prSet>
      <dgm:spPr/>
    </dgm:pt>
    <dgm:pt modelId="{C5A16E58-66C8-4337-9DEB-356BF4ED98BB}" type="pres">
      <dgm:prSet presAssocID="{632E9C00-B7D2-4A8E-8EE5-C0E7935C6651}" presName="compNode" presStyleCnt="0"/>
      <dgm:spPr/>
    </dgm:pt>
    <dgm:pt modelId="{47F7695B-3E8C-4DFB-B3A7-98AEA0E8A242}" type="pres">
      <dgm:prSet presAssocID="{632E9C00-B7D2-4A8E-8EE5-C0E7935C6651}" presName="bgRect" presStyleLbl="bgShp" presStyleIdx="0" presStyleCnt="4"/>
      <dgm:spPr/>
    </dgm:pt>
    <dgm:pt modelId="{2D774DE8-DB29-4CDB-9135-45FA2AA1D08B}" type="pres">
      <dgm:prSet presAssocID="{632E9C00-B7D2-4A8E-8EE5-C0E7935C66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D60B2424-2016-481C-A33C-D01C7C977376}" type="pres">
      <dgm:prSet presAssocID="{632E9C00-B7D2-4A8E-8EE5-C0E7935C6651}" presName="spaceRect" presStyleCnt="0"/>
      <dgm:spPr/>
    </dgm:pt>
    <dgm:pt modelId="{C377F96A-4BFF-4D58-985A-40147D9F5545}" type="pres">
      <dgm:prSet presAssocID="{632E9C00-B7D2-4A8E-8EE5-C0E7935C6651}" presName="parTx" presStyleLbl="revTx" presStyleIdx="0" presStyleCnt="4">
        <dgm:presLayoutVars>
          <dgm:chMax val="0"/>
          <dgm:chPref val="0"/>
        </dgm:presLayoutVars>
      </dgm:prSet>
      <dgm:spPr/>
    </dgm:pt>
    <dgm:pt modelId="{E23BBE67-D573-4BC6-A607-B740AC07238C}" type="pres">
      <dgm:prSet presAssocID="{C4BCC146-AA19-4A4B-B66B-B49F3C57441B}" presName="sibTrans" presStyleCnt="0"/>
      <dgm:spPr/>
    </dgm:pt>
    <dgm:pt modelId="{9BE5B898-0C12-4A37-8ABB-4CBAD720D365}" type="pres">
      <dgm:prSet presAssocID="{99041550-7E97-4F6E-9D1A-FB5B7C4CF399}" presName="compNode" presStyleCnt="0"/>
      <dgm:spPr/>
    </dgm:pt>
    <dgm:pt modelId="{0BD71B98-2725-4183-A452-8CD3982FF975}" type="pres">
      <dgm:prSet presAssocID="{99041550-7E97-4F6E-9D1A-FB5B7C4CF399}" presName="bgRect" presStyleLbl="bgShp" presStyleIdx="1" presStyleCnt="4"/>
      <dgm:spPr/>
    </dgm:pt>
    <dgm:pt modelId="{A81EF731-2CD7-4406-B416-2617D8D3E27F}" type="pres">
      <dgm:prSet presAssocID="{99041550-7E97-4F6E-9D1A-FB5B7C4CF3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B31EAEE-FB44-4DBD-8BC9-48C62974C14E}" type="pres">
      <dgm:prSet presAssocID="{99041550-7E97-4F6E-9D1A-FB5B7C4CF399}" presName="spaceRect" presStyleCnt="0"/>
      <dgm:spPr/>
    </dgm:pt>
    <dgm:pt modelId="{C6FA7954-1065-4D41-9F5F-A43959C19764}" type="pres">
      <dgm:prSet presAssocID="{99041550-7E97-4F6E-9D1A-FB5B7C4CF399}" presName="parTx" presStyleLbl="revTx" presStyleIdx="1" presStyleCnt="4">
        <dgm:presLayoutVars>
          <dgm:chMax val="0"/>
          <dgm:chPref val="0"/>
        </dgm:presLayoutVars>
      </dgm:prSet>
      <dgm:spPr/>
    </dgm:pt>
    <dgm:pt modelId="{CFB4743C-6B13-44AA-A8BE-9EB43EFC169A}" type="pres">
      <dgm:prSet presAssocID="{E1565C63-586C-4874-8886-1073A2C31F98}" presName="sibTrans" presStyleCnt="0"/>
      <dgm:spPr/>
    </dgm:pt>
    <dgm:pt modelId="{C2A08C55-4FA2-476C-9A3C-F335B8DECBA3}" type="pres">
      <dgm:prSet presAssocID="{07952B51-D8C7-4C01-B334-92BE7E363E18}" presName="compNode" presStyleCnt="0"/>
      <dgm:spPr/>
    </dgm:pt>
    <dgm:pt modelId="{F41B7B48-5DD4-44D6-8924-1668E484988D}" type="pres">
      <dgm:prSet presAssocID="{07952B51-D8C7-4C01-B334-92BE7E363E18}" presName="bgRect" presStyleLbl="bgShp" presStyleIdx="2" presStyleCnt="4"/>
      <dgm:spPr/>
    </dgm:pt>
    <dgm:pt modelId="{AE6DB076-9CCF-4562-96B0-A1D3CBA31A1F}" type="pres">
      <dgm:prSet presAssocID="{07952B51-D8C7-4C01-B334-92BE7E363E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9E638C04-721D-49A3-9AD4-51E0F6C2A024}" type="pres">
      <dgm:prSet presAssocID="{07952B51-D8C7-4C01-B334-92BE7E363E18}" presName="spaceRect" presStyleCnt="0"/>
      <dgm:spPr/>
    </dgm:pt>
    <dgm:pt modelId="{3CBAAE21-2DCC-47B6-941E-1C808BFDF21C}" type="pres">
      <dgm:prSet presAssocID="{07952B51-D8C7-4C01-B334-92BE7E363E18}" presName="parTx" presStyleLbl="revTx" presStyleIdx="2" presStyleCnt="4">
        <dgm:presLayoutVars>
          <dgm:chMax val="0"/>
          <dgm:chPref val="0"/>
        </dgm:presLayoutVars>
      </dgm:prSet>
      <dgm:spPr/>
    </dgm:pt>
    <dgm:pt modelId="{665391D9-F631-406C-AEB2-2743D09352C0}" type="pres">
      <dgm:prSet presAssocID="{F672F754-1037-41AA-B6A4-0D4EE6830AB2}" presName="sibTrans" presStyleCnt="0"/>
      <dgm:spPr/>
    </dgm:pt>
    <dgm:pt modelId="{8AB55CAA-F2BE-494A-B9A7-71E1B3035CA9}" type="pres">
      <dgm:prSet presAssocID="{2269682D-FA64-4C21-A2EF-D297564C11D8}" presName="compNode" presStyleCnt="0"/>
      <dgm:spPr/>
    </dgm:pt>
    <dgm:pt modelId="{24CE4518-D458-4363-AED0-15546DD1CD22}" type="pres">
      <dgm:prSet presAssocID="{2269682D-FA64-4C21-A2EF-D297564C11D8}" presName="bgRect" presStyleLbl="bgShp" presStyleIdx="3" presStyleCnt="4"/>
      <dgm:spPr/>
    </dgm:pt>
    <dgm:pt modelId="{8BEBD517-A706-4B02-A366-9D4250B9DA88}" type="pres">
      <dgm:prSet presAssocID="{2269682D-FA64-4C21-A2EF-D297564C11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9E3CCFFC-9A12-4ED9-B850-D081AF29E727}" type="pres">
      <dgm:prSet presAssocID="{2269682D-FA64-4C21-A2EF-D297564C11D8}" presName="spaceRect" presStyleCnt="0"/>
      <dgm:spPr/>
    </dgm:pt>
    <dgm:pt modelId="{E8A1C157-B17F-478C-99BA-0FCC30317206}" type="pres">
      <dgm:prSet presAssocID="{2269682D-FA64-4C21-A2EF-D297564C11D8}" presName="parTx" presStyleLbl="revTx" presStyleIdx="3" presStyleCnt="4">
        <dgm:presLayoutVars>
          <dgm:chMax val="0"/>
          <dgm:chPref val="0"/>
        </dgm:presLayoutVars>
      </dgm:prSet>
      <dgm:spPr/>
    </dgm:pt>
  </dgm:ptLst>
  <dgm:cxnLst>
    <dgm:cxn modelId="{D42C200C-9636-41B9-BAAC-FC30ED45BD87}" type="presOf" srcId="{632E9C00-B7D2-4A8E-8EE5-C0E7935C6651}" destId="{C377F96A-4BFF-4D58-985A-40147D9F5545}" srcOrd="0" destOrd="0" presId="urn:microsoft.com/office/officeart/2018/2/layout/IconVerticalSolidList"/>
    <dgm:cxn modelId="{EE604214-330B-4097-BCF9-2A20860043B9}" srcId="{7C58DCDE-EE21-4540-93FB-E51B2BBD2353}" destId="{2269682D-FA64-4C21-A2EF-D297564C11D8}" srcOrd="3" destOrd="0" parTransId="{3C503C0F-64A3-48EE-A363-78D93B057BD3}" sibTransId="{DEDF28F3-2A08-4569-9B09-E95A52608437}"/>
    <dgm:cxn modelId="{60D04924-3E98-42F0-A1D6-5FBD61810076}" type="presOf" srcId="{07952B51-D8C7-4C01-B334-92BE7E363E18}" destId="{3CBAAE21-2DCC-47B6-941E-1C808BFDF21C}" srcOrd="0" destOrd="0" presId="urn:microsoft.com/office/officeart/2018/2/layout/IconVerticalSolidList"/>
    <dgm:cxn modelId="{2A274732-8B6E-490D-BC12-9BA3CAFEB7DA}" srcId="{7C58DCDE-EE21-4540-93FB-E51B2BBD2353}" destId="{632E9C00-B7D2-4A8E-8EE5-C0E7935C6651}" srcOrd="0" destOrd="0" parTransId="{A9F4CE5F-D9BE-468B-A19F-3495BA6E0E6A}" sibTransId="{C4BCC146-AA19-4A4B-B66B-B49F3C57441B}"/>
    <dgm:cxn modelId="{6368C85C-98E0-481A-8B0C-5B20939F0496}" type="presOf" srcId="{2269682D-FA64-4C21-A2EF-D297564C11D8}" destId="{E8A1C157-B17F-478C-99BA-0FCC30317206}" srcOrd="0" destOrd="0" presId="urn:microsoft.com/office/officeart/2018/2/layout/IconVerticalSolidList"/>
    <dgm:cxn modelId="{C49E2B58-E74C-4630-BE52-EA1F64F21D1B}" type="presOf" srcId="{7C58DCDE-EE21-4540-93FB-E51B2BBD2353}" destId="{E1CD97CD-479F-4606-A92C-4723912C3EFC}" srcOrd="0" destOrd="0" presId="urn:microsoft.com/office/officeart/2018/2/layout/IconVerticalSolidList"/>
    <dgm:cxn modelId="{91F23E9A-9A2F-44B8-BA5D-1E6BA38E617E}" srcId="{7C58DCDE-EE21-4540-93FB-E51B2BBD2353}" destId="{99041550-7E97-4F6E-9D1A-FB5B7C4CF399}" srcOrd="1" destOrd="0" parTransId="{FD1F796E-61E3-428A-885E-DF0734A0BFEA}" sibTransId="{E1565C63-586C-4874-8886-1073A2C31F98}"/>
    <dgm:cxn modelId="{D77A4CB0-AEDF-445C-8380-27B49F8153F9}" srcId="{7C58DCDE-EE21-4540-93FB-E51B2BBD2353}" destId="{07952B51-D8C7-4C01-B334-92BE7E363E18}" srcOrd="2" destOrd="0" parTransId="{345FB546-AE9A-4C3F-995D-D3D44233196F}" sibTransId="{F672F754-1037-41AA-B6A4-0D4EE6830AB2}"/>
    <dgm:cxn modelId="{B0373EC9-2953-4408-B545-5AC0C10FBC48}" type="presOf" srcId="{99041550-7E97-4F6E-9D1A-FB5B7C4CF399}" destId="{C6FA7954-1065-4D41-9F5F-A43959C19764}" srcOrd="0" destOrd="0" presId="urn:microsoft.com/office/officeart/2018/2/layout/IconVerticalSolidList"/>
    <dgm:cxn modelId="{FE462612-11B6-46BC-AD05-56C6204E3527}" type="presParOf" srcId="{E1CD97CD-479F-4606-A92C-4723912C3EFC}" destId="{C5A16E58-66C8-4337-9DEB-356BF4ED98BB}" srcOrd="0" destOrd="0" presId="urn:microsoft.com/office/officeart/2018/2/layout/IconVerticalSolidList"/>
    <dgm:cxn modelId="{D49600C4-A740-4757-89F4-36DF1E8A8BF8}" type="presParOf" srcId="{C5A16E58-66C8-4337-9DEB-356BF4ED98BB}" destId="{47F7695B-3E8C-4DFB-B3A7-98AEA0E8A242}" srcOrd="0" destOrd="0" presId="urn:microsoft.com/office/officeart/2018/2/layout/IconVerticalSolidList"/>
    <dgm:cxn modelId="{77EF4AD1-31FD-4D6C-9E7D-8B934ED5FF62}" type="presParOf" srcId="{C5A16E58-66C8-4337-9DEB-356BF4ED98BB}" destId="{2D774DE8-DB29-4CDB-9135-45FA2AA1D08B}" srcOrd="1" destOrd="0" presId="urn:microsoft.com/office/officeart/2018/2/layout/IconVerticalSolidList"/>
    <dgm:cxn modelId="{FE543AAA-5D64-461E-B25A-A61D9FD800A1}" type="presParOf" srcId="{C5A16E58-66C8-4337-9DEB-356BF4ED98BB}" destId="{D60B2424-2016-481C-A33C-D01C7C977376}" srcOrd="2" destOrd="0" presId="urn:microsoft.com/office/officeart/2018/2/layout/IconVerticalSolidList"/>
    <dgm:cxn modelId="{D0A1893E-A495-424D-B6E5-9FC0104E3EE8}" type="presParOf" srcId="{C5A16E58-66C8-4337-9DEB-356BF4ED98BB}" destId="{C377F96A-4BFF-4D58-985A-40147D9F5545}" srcOrd="3" destOrd="0" presId="urn:microsoft.com/office/officeart/2018/2/layout/IconVerticalSolidList"/>
    <dgm:cxn modelId="{4446C544-A1F7-4D6E-A2A3-86A5F5FBC536}" type="presParOf" srcId="{E1CD97CD-479F-4606-A92C-4723912C3EFC}" destId="{E23BBE67-D573-4BC6-A607-B740AC07238C}" srcOrd="1" destOrd="0" presId="urn:microsoft.com/office/officeart/2018/2/layout/IconVerticalSolidList"/>
    <dgm:cxn modelId="{D8DE217F-9072-468D-BCBC-1654838AC5CD}" type="presParOf" srcId="{E1CD97CD-479F-4606-A92C-4723912C3EFC}" destId="{9BE5B898-0C12-4A37-8ABB-4CBAD720D365}" srcOrd="2" destOrd="0" presId="urn:microsoft.com/office/officeart/2018/2/layout/IconVerticalSolidList"/>
    <dgm:cxn modelId="{202B8328-35B4-4AFD-B099-3B0758B8E640}" type="presParOf" srcId="{9BE5B898-0C12-4A37-8ABB-4CBAD720D365}" destId="{0BD71B98-2725-4183-A452-8CD3982FF975}" srcOrd="0" destOrd="0" presId="urn:microsoft.com/office/officeart/2018/2/layout/IconVerticalSolidList"/>
    <dgm:cxn modelId="{5D35CF90-F801-4A09-B2E3-803DE04E3514}" type="presParOf" srcId="{9BE5B898-0C12-4A37-8ABB-4CBAD720D365}" destId="{A81EF731-2CD7-4406-B416-2617D8D3E27F}" srcOrd="1" destOrd="0" presId="urn:microsoft.com/office/officeart/2018/2/layout/IconVerticalSolidList"/>
    <dgm:cxn modelId="{02EF39FF-33D7-4AEB-B3B9-B2DB0B014623}" type="presParOf" srcId="{9BE5B898-0C12-4A37-8ABB-4CBAD720D365}" destId="{FB31EAEE-FB44-4DBD-8BC9-48C62974C14E}" srcOrd="2" destOrd="0" presId="urn:microsoft.com/office/officeart/2018/2/layout/IconVerticalSolidList"/>
    <dgm:cxn modelId="{D38DCD43-FD21-46AD-BF62-8E64FDAB9077}" type="presParOf" srcId="{9BE5B898-0C12-4A37-8ABB-4CBAD720D365}" destId="{C6FA7954-1065-4D41-9F5F-A43959C19764}" srcOrd="3" destOrd="0" presId="urn:microsoft.com/office/officeart/2018/2/layout/IconVerticalSolidList"/>
    <dgm:cxn modelId="{46CEC7AE-82B2-4C46-8948-280C695AF4EC}" type="presParOf" srcId="{E1CD97CD-479F-4606-A92C-4723912C3EFC}" destId="{CFB4743C-6B13-44AA-A8BE-9EB43EFC169A}" srcOrd="3" destOrd="0" presId="urn:microsoft.com/office/officeart/2018/2/layout/IconVerticalSolidList"/>
    <dgm:cxn modelId="{04C5A867-1E4F-48A5-AE30-873AF9063E52}" type="presParOf" srcId="{E1CD97CD-479F-4606-A92C-4723912C3EFC}" destId="{C2A08C55-4FA2-476C-9A3C-F335B8DECBA3}" srcOrd="4" destOrd="0" presId="urn:microsoft.com/office/officeart/2018/2/layout/IconVerticalSolidList"/>
    <dgm:cxn modelId="{5CDE01BE-CBF2-4FB1-8CF2-6600AEDD40B4}" type="presParOf" srcId="{C2A08C55-4FA2-476C-9A3C-F335B8DECBA3}" destId="{F41B7B48-5DD4-44D6-8924-1668E484988D}" srcOrd="0" destOrd="0" presId="urn:microsoft.com/office/officeart/2018/2/layout/IconVerticalSolidList"/>
    <dgm:cxn modelId="{E8C30E2C-9D88-4963-B77F-CF46769663E2}" type="presParOf" srcId="{C2A08C55-4FA2-476C-9A3C-F335B8DECBA3}" destId="{AE6DB076-9CCF-4562-96B0-A1D3CBA31A1F}" srcOrd="1" destOrd="0" presId="urn:microsoft.com/office/officeart/2018/2/layout/IconVerticalSolidList"/>
    <dgm:cxn modelId="{F590207A-4B0F-4B79-B13A-276BA00D0C89}" type="presParOf" srcId="{C2A08C55-4FA2-476C-9A3C-F335B8DECBA3}" destId="{9E638C04-721D-49A3-9AD4-51E0F6C2A024}" srcOrd="2" destOrd="0" presId="urn:microsoft.com/office/officeart/2018/2/layout/IconVerticalSolidList"/>
    <dgm:cxn modelId="{BDE75D09-1CC5-4B00-9B12-9BCE964FB320}" type="presParOf" srcId="{C2A08C55-4FA2-476C-9A3C-F335B8DECBA3}" destId="{3CBAAE21-2DCC-47B6-941E-1C808BFDF21C}" srcOrd="3" destOrd="0" presId="urn:microsoft.com/office/officeart/2018/2/layout/IconVerticalSolidList"/>
    <dgm:cxn modelId="{D6ADB268-F0A9-4923-A97D-09CD6337AF79}" type="presParOf" srcId="{E1CD97CD-479F-4606-A92C-4723912C3EFC}" destId="{665391D9-F631-406C-AEB2-2743D09352C0}" srcOrd="5" destOrd="0" presId="urn:microsoft.com/office/officeart/2018/2/layout/IconVerticalSolidList"/>
    <dgm:cxn modelId="{129ADFB4-6A1C-49FD-8002-4CE7F3ABD18E}" type="presParOf" srcId="{E1CD97CD-479F-4606-A92C-4723912C3EFC}" destId="{8AB55CAA-F2BE-494A-B9A7-71E1B3035CA9}" srcOrd="6" destOrd="0" presId="urn:microsoft.com/office/officeart/2018/2/layout/IconVerticalSolidList"/>
    <dgm:cxn modelId="{B2A85AD7-5982-4114-9A99-A7702E039AB4}" type="presParOf" srcId="{8AB55CAA-F2BE-494A-B9A7-71E1B3035CA9}" destId="{24CE4518-D458-4363-AED0-15546DD1CD22}" srcOrd="0" destOrd="0" presId="urn:microsoft.com/office/officeart/2018/2/layout/IconVerticalSolidList"/>
    <dgm:cxn modelId="{C7161B7B-2BC9-453C-A340-B530BAB632EC}" type="presParOf" srcId="{8AB55CAA-F2BE-494A-B9A7-71E1B3035CA9}" destId="{8BEBD517-A706-4B02-A366-9D4250B9DA88}" srcOrd="1" destOrd="0" presId="urn:microsoft.com/office/officeart/2018/2/layout/IconVerticalSolidList"/>
    <dgm:cxn modelId="{9BCCB29D-12EF-4453-8482-7C12CDEAADB8}" type="presParOf" srcId="{8AB55CAA-F2BE-494A-B9A7-71E1B3035CA9}" destId="{9E3CCFFC-9A12-4ED9-B850-D081AF29E727}" srcOrd="2" destOrd="0" presId="urn:microsoft.com/office/officeart/2018/2/layout/IconVerticalSolidList"/>
    <dgm:cxn modelId="{5C22FCEF-1D68-470F-A884-68332D69258D}" type="presParOf" srcId="{8AB55CAA-F2BE-494A-B9A7-71E1B3035CA9}" destId="{E8A1C157-B17F-478C-99BA-0FCC3031720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C1A59F-94F4-4B83-9F45-23A84A4E37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502148-4E01-483A-8077-064BA0AB59D6}">
      <dgm:prSet/>
      <dgm:spPr/>
      <dgm:t>
        <a:bodyPr/>
        <a:lstStyle/>
        <a:p>
          <a:pPr>
            <a:lnSpc>
              <a:spcPct val="100000"/>
            </a:lnSpc>
          </a:pPr>
          <a:r>
            <a:rPr lang="en-US"/>
            <a:t>Start with the Standards</a:t>
          </a:r>
        </a:p>
      </dgm:t>
    </dgm:pt>
    <dgm:pt modelId="{7D68CAC4-1974-41C0-917F-4CAAB00A1BCC}" type="parTrans" cxnId="{FA3A6B69-1BE6-412A-8111-A888C4095867}">
      <dgm:prSet/>
      <dgm:spPr/>
      <dgm:t>
        <a:bodyPr/>
        <a:lstStyle/>
        <a:p>
          <a:endParaRPr lang="en-US"/>
        </a:p>
      </dgm:t>
    </dgm:pt>
    <dgm:pt modelId="{885078B3-028E-42B2-9D17-2E6A4746B876}" type="sibTrans" cxnId="{FA3A6B69-1BE6-412A-8111-A888C4095867}">
      <dgm:prSet/>
      <dgm:spPr/>
      <dgm:t>
        <a:bodyPr/>
        <a:lstStyle/>
        <a:p>
          <a:endParaRPr lang="en-US"/>
        </a:p>
      </dgm:t>
    </dgm:pt>
    <dgm:pt modelId="{0020C173-53FA-4674-920F-1041753C850E}">
      <dgm:prSet/>
      <dgm:spPr/>
      <dgm:t>
        <a:bodyPr/>
        <a:lstStyle/>
        <a:p>
          <a:pPr>
            <a:lnSpc>
              <a:spcPct val="100000"/>
            </a:lnSpc>
          </a:pPr>
          <a:r>
            <a:rPr lang="en-US"/>
            <a:t>Use something that connects to students’ experiences </a:t>
          </a:r>
        </a:p>
      </dgm:t>
    </dgm:pt>
    <dgm:pt modelId="{9F0D021D-E14F-4C4B-9FDE-1687F1F3287C}" type="parTrans" cxnId="{D70B7DC6-05EE-41BE-B0D2-9E37FFB8C768}">
      <dgm:prSet/>
      <dgm:spPr/>
      <dgm:t>
        <a:bodyPr/>
        <a:lstStyle/>
        <a:p>
          <a:endParaRPr lang="en-US"/>
        </a:p>
      </dgm:t>
    </dgm:pt>
    <dgm:pt modelId="{BD998DDA-2575-4A41-88D5-4B0A1B2537E5}" type="sibTrans" cxnId="{D70B7DC6-05EE-41BE-B0D2-9E37FFB8C768}">
      <dgm:prSet/>
      <dgm:spPr/>
      <dgm:t>
        <a:bodyPr/>
        <a:lstStyle/>
        <a:p>
          <a:endParaRPr lang="en-US"/>
        </a:p>
      </dgm:t>
    </dgm:pt>
    <dgm:pt modelId="{49470C7B-FA93-4D2A-AFC4-57921B096A1A}">
      <dgm:prSet/>
      <dgm:spPr/>
      <dgm:t>
        <a:bodyPr/>
        <a:lstStyle/>
        <a:p>
          <a:pPr>
            <a:lnSpc>
              <a:spcPct val="100000"/>
            </a:lnSpc>
          </a:pPr>
          <a:r>
            <a:rPr lang="en-US"/>
            <a:t>Frame it so that it is not a question</a:t>
          </a:r>
        </a:p>
      </dgm:t>
    </dgm:pt>
    <dgm:pt modelId="{BAD822D7-D6AC-4B82-956A-B1D6333EB245}" type="parTrans" cxnId="{8164E93D-D381-4A74-A33D-1C46B1968BDA}">
      <dgm:prSet/>
      <dgm:spPr/>
      <dgm:t>
        <a:bodyPr/>
        <a:lstStyle/>
        <a:p>
          <a:endParaRPr lang="en-US"/>
        </a:p>
      </dgm:t>
    </dgm:pt>
    <dgm:pt modelId="{BC0AE499-E06A-403E-85E3-F67451DDB22C}" type="sibTrans" cxnId="{8164E93D-D381-4A74-A33D-1C46B1968BDA}">
      <dgm:prSet/>
      <dgm:spPr/>
      <dgm:t>
        <a:bodyPr/>
        <a:lstStyle/>
        <a:p>
          <a:endParaRPr lang="en-US"/>
        </a:p>
      </dgm:t>
    </dgm:pt>
    <dgm:pt modelId="{518F0F8F-7D97-416D-9D18-85697A60AC28}">
      <dgm:prSet/>
      <dgm:spPr/>
      <dgm:t>
        <a:bodyPr/>
        <a:lstStyle/>
        <a:p>
          <a:pPr>
            <a:lnSpc>
              <a:spcPct val="100000"/>
            </a:lnSpc>
          </a:pPr>
          <a:r>
            <a:rPr lang="en-US"/>
            <a:t>Opened ended</a:t>
          </a:r>
        </a:p>
      </dgm:t>
    </dgm:pt>
    <dgm:pt modelId="{676B3FCC-309F-4DBC-B015-FE5954CADDEA}" type="parTrans" cxnId="{79825B69-6620-4730-B91B-C27C35BE2031}">
      <dgm:prSet/>
      <dgm:spPr/>
      <dgm:t>
        <a:bodyPr/>
        <a:lstStyle/>
        <a:p>
          <a:endParaRPr lang="en-US"/>
        </a:p>
      </dgm:t>
    </dgm:pt>
    <dgm:pt modelId="{5F79DF94-9352-46A3-BC10-1920E7BF2D8F}" type="sibTrans" cxnId="{79825B69-6620-4730-B91B-C27C35BE2031}">
      <dgm:prSet/>
      <dgm:spPr/>
      <dgm:t>
        <a:bodyPr/>
        <a:lstStyle/>
        <a:p>
          <a:endParaRPr lang="en-US"/>
        </a:p>
      </dgm:t>
    </dgm:pt>
    <dgm:pt modelId="{DDF629B7-0BBE-4940-A82D-1DB6925E0D5E}" type="pres">
      <dgm:prSet presAssocID="{6FC1A59F-94F4-4B83-9F45-23A84A4E3757}" presName="root" presStyleCnt="0">
        <dgm:presLayoutVars>
          <dgm:dir/>
          <dgm:resizeHandles val="exact"/>
        </dgm:presLayoutVars>
      </dgm:prSet>
      <dgm:spPr/>
    </dgm:pt>
    <dgm:pt modelId="{15938F30-1390-4839-AC16-F6946EB069C1}" type="pres">
      <dgm:prSet presAssocID="{5C502148-4E01-483A-8077-064BA0AB59D6}" presName="compNode" presStyleCnt="0"/>
      <dgm:spPr/>
    </dgm:pt>
    <dgm:pt modelId="{495B88BA-9CC9-44DF-A187-409916EA1BE6}" type="pres">
      <dgm:prSet presAssocID="{5C502148-4E01-483A-8077-064BA0AB59D6}" presName="bgRect" presStyleLbl="bgShp" presStyleIdx="0" presStyleCnt="4"/>
      <dgm:spPr/>
    </dgm:pt>
    <dgm:pt modelId="{525CF170-4B06-47E7-BCF1-BE7328DE79C4}" type="pres">
      <dgm:prSet presAssocID="{5C502148-4E01-483A-8077-064BA0AB59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EDE825F-8C8F-44D0-83E6-EBE636FD18F3}" type="pres">
      <dgm:prSet presAssocID="{5C502148-4E01-483A-8077-064BA0AB59D6}" presName="spaceRect" presStyleCnt="0"/>
      <dgm:spPr/>
    </dgm:pt>
    <dgm:pt modelId="{92FA7944-5661-4B9E-A085-8ADC48E47102}" type="pres">
      <dgm:prSet presAssocID="{5C502148-4E01-483A-8077-064BA0AB59D6}" presName="parTx" presStyleLbl="revTx" presStyleIdx="0" presStyleCnt="4">
        <dgm:presLayoutVars>
          <dgm:chMax val="0"/>
          <dgm:chPref val="0"/>
        </dgm:presLayoutVars>
      </dgm:prSet>
      <dgm:spPr/>
    </dgm:pt>
    <dgm:pt modelId="{E55A06C1-01AF-48E1-9718-F731AD4B2AB6}" type="pres">
      <dgm:prSet presAssocID="{885078B3-028E-42B2-9D17-2E6A4746B876}" presName="sibTrans" presStyleCnt="0"/>
      <dgm:spPr/>
    </dgm:pt>
    <dgm:pt modelId="{F2B6DADA-0641-4A38-9229-52F2599FCAB1}" type="pres">
      <dgm:prSet presAssocID="{0020C173-53FA-4674-920F-1041753C850E}" presName="compNode" presStyleCnt="0"/>
      <dgm:spPr/>
    </dgm:pt>
    <dgm:pt modelId="{057C2577-7A5B-46D9-BD11-3AC4B5809F26}" type="pres">
      <dgm:prSet presAssocID="{0020C173-53FA-4674-920F-1041753C850E}" presName="bgRect" presStyleLbl="bgShp" presStyleIdx="1" presStyleCnt="4"/>
      <dgm:spPr/>
    </dgm:pt>
    <dgm:pt modelId="{C24E4775-90B9-4739-98D1-4C4BDDD02FC0}" type="pres">
      <dgm:prSet presAssocID="{0020C173-53FA-4674-920F-1041753C85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631AF29C-6BE1-41C7-811C-4B516076DBDE}" type="pres">
      <dgm:prSet presAssocID="{0020C173-53FA-4674-920F-1041753C850E}" presName="spaceRect" presStyleCnt="0"/>
      <dgm:spPr/>
    </dgm:pt>
    <dgm:pt modelId="{42F8E126-4D0C-44A3-A3DA-7F3C2620C7F4}" type="pres">
      <dgm:prSet presAssocID="{0020C173-53FA-4674-920F-1041753C850E}" presName="parTx" presStyleLbl="revTx" presStyleIdx="1" presStyleCnt="4">
        <dgm:presLayoutVars>
          <dgm:chMax val="0"/>
          <dgm:chPref val="0"/>
        </dgm:presLayoutVars>
      </dgm:prSet>
      <dgm:spPr/>
    </dgm:pt>
    <dgm:pt modelId="{13889DB4-A4C8-449B-9A85-62A563FAFC60}" type="pres">
      <dgm:prSet presAssocID="{BD998DDA-2575-4A41-88D5-4B0A1B2537E5}" presName="sibTrans" presStyleCnt="0"/>
      <dgm:spPr/>
    </dgm:pt>
    <dgm:pt modelId="{80E8E5D4-D0BC-425B-A831-B93ED055F931}" type="pres">
      <dgm:prSet presAssocID="{49470C7B-FA93-4D2A-AFC4-57921B096A1A}" presName="compNode" presStyleCnt="0"/>
      <dgm:spPr/>
    </dgm:pt>
    <dgm:pt modelId="{5CF0FBFF-EC0A-46B2-A365-E98999A53FCB}" type="pres">
      <dgm:prSet presAssocID="{49470C7B-FA93-4D2A-AFC4-57921B096A1A}" presName="bgRect" presStyleLbl="bgShp" presStyleIdx="2" presStyleCnt="4"/>
      <dgm:spPr/>
    </dgm:pt>
    <dgm:pt modelId="{200151D5-BDD8-4D81-8DF3-8716BC828186}" type="pres">
      <dgm:prSet presAssocID="{49470C7B-FA93-4D2A-AFC4-57921B096A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8C5A3CB7-6560-42E0-B403-8E72131D04E1}" type="pres">
      <dgm:prSet presAssocID="{49470C7B-FA93-4D2A-AFC4-57921B096A1A}" presName="spaceRect" presStyleCnt="0"/>
      <dgm:spPr/>
    </dgm:pt>
    <dgm:pt modelId="{4DC592B7-216F-42DD-AFA3-1436D3885C89}" type="pres">
      <dgm:prSet presAssocID="{49470C7B-FA93-4D2A-AFC4-57921B096A1A}" presName="parTx" presStyleLbl="revTx" presStyleIdx="2" presStyleCnt="4">
        <dgm:presLayoutVars>
          <dgm:chMax val="0"/>
          <dgm:chPref val="0"/>
        </dgm:presLayoutVars>
      </dgm:prSet>
      <dgm:spPr/>
    </dgm:pt>
    <dgm:pt modelId="{1EBC7973-359E-4F18-832A-95ABA43C5259}" type="pres">
      <dgm:prSet presAssocID="{BC0AE499-E06A-403E-85E3-F67451DDB22C}" presName="sibTrans" presStyleCnt="0"/>
      <dgm:spPr/>
    </dgm:pt>
    <dgm:pt modelId="{43916DB5-09E2-4453-A05A-0B2FF36DD568}" type="pres">
      <dgm:prSet presAssocID="{518F0F8F-7D97-416D-9D18-85697A60AC28}" presName="compNode" presStyleCnt="0"/>
      <dgm:spPr/>
    </dgm:pt>
    <dgm:pt modelId="{2AF91472-3F0E-4E8E-A7D8-D77DC2148602}" type="pres">
      <dgm:prSet presAssocID="{518F0F8F-7D97-416D-9D18-85697A60AC28}" presName="bgRect" presStyleLbl="bgShp" presStyleIdx="3" presStyleCnt="4"/>
      <dgm:spPr/>
    </dgm:pt>
    <dgm:pt modelId="{1037AE2D-6F6E-4B5A-A758-C308D703B713}" type="pres">
      <dgm:prSet presAssocID="{518F0F8F-7D97-416D-9D18-85697A60AC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row: Clockwise curve"/>
        </a:ext>
      </dgm:extLst>
    </dgm:pt>
    <dgm:pt modelId="{60008C46-789A-4F65-B33C-742D60F63203}" type="pres">
      <dgm:prSet presAssocID="{518F0F8F-7D97-416D-9D18-85697A60AC28}" presName="spaceRect" presStyleCnt="0"/>
      <dgm:spPr/>
    </dgm:pt>
    <dgm:pt modelId="{888436E1-7A55-4490-AE10-111604B0DC52}" type="pres">
      <dgm:prSet presAssocID="{518F0F8F-7D97-416D-9D18-85697A60AC28}" presName="parTx" presStyleLbl="revTx" presStyleIdx="3" presStyleCnt="4">
        <dgm:presLayoutVars>
          <dgm:chMax val="0"/>
          <dgm:chPref val="0"/>
        </dgm:presLayoutVars>
      </dgm:prSet>
      <dgm:spPr/>
    </dgm:pt>
  </dgm:ptLst>
  <dgm:cxnLst>
    <dgm:cxn modelId="{0F1F5B3B-5950-4FCC-A863-48F10CC2EC83}" type="presOf" srcId="{518F0F8F-7D97-416D-9D18-85697A60AC28}" destId="{888436E1-7A55-4490-AE10-111604B0DC52}" srcOrd="0" destOrd="0" presId="urn:microsoft.com/office/officeart/2018/2/layout/IconVerticalSolidList"/>
    <dgm:cxn modelId="{8164E93D-D381-4A74-A33D-1C46B1968BDA}" srcId="{6FC1A59F-94F4-4B83-9F45-23A84A4E3757}" destId="{49470C7B-FA93-4D2A-AFC4-57921B096A1A}" srcOrd="2" destOrd="0" parTransId="{BAD822D7-D6AC-4B82-956A-B1D6333EB245}" sibTransId="{BC0AE499-E06A-403E-85E3-F67451DDB22C}"/>
    <dgm:cxn modelId="{7935295E-5979-4C01-BF1B-92FFB962C401}" type="presOf" srcId="{0020C173-53FA-4674-920F-1041753C850E}" destId="{42F8E126-4D0C-44A3-A3DA-7F3C2620C7F4}" srcOrd="0" destOrd="0" presId="urn:microsoft.com/office/officeart/2018/2/layout/IconVerticalSolidList"/>
    <dgm:cxn modelId="{79825B69-6620-4730-B91B-C27C35BE2031}" srcId="{6FC1A59F-94F4-4B83-9F45-23A84A4E3757}" destId="{518F0F8F-7D97-416D-9D18-85697A60AC28}" srcOrd="3" destOrd="0" parTransId="{676B3FCC-309F-4DBC-B015-FE5954CADDEA}" sibTransId="{5F79DF94-9352-46A3-BC10-1920E7BF2D8F}"/>
    <dgm:cxn modelId="{FA3A6B69-1BE6-412A-8111-A888C4095867}" srcId="{6FC1A59F-94F4-4B83-9F45-23A84A4E3757}" destId="{5C502148-4E01-483A-8077-064BA0AB59D6}" srcOrd="0" destOrd="0" parTransId="{7D68CAC4-1974-41C0-917F-4CAAB00A1BCC}" sibTransId="{885078B3-028E-42B2-9D17-2E6A4746B876}"/>
    <dgm:cxn modelId="{DE1F7184-F76C-4CFD-ADA5-DB0EB8835734}" type="presOf" srcId="{6FC1A59F-94F4-4B83-9F45-23A84A4E3757}" destId="{DDF629B7-0BBE-4940-A82D-1DB6925E0D5E}" srcOrd="0" destOrd="0" presId="urn:microsoft.com/office/officeart/2018/2/layout/IconVerticalSolidList"/>
    <dgm:cxn modelId="{B8311DA6-55E3-4FCF-AFAF-16037BCA629F}" type="presOf" srcId="{5C502148-4E01-483A-8077-064BA0AB59D6}" destId="{92FA7944-5661-4B9E-A085-8ADC48E47102}" srcOrd="0" destOrd="0" presId="urn:microsoft.com/office/officeart/2018/2/layout/IconVerticalSolidList"/>
    <dgm:cxn modelId="{D70B7DC6-05EE-41BE-B0D2-9E37FFB8C768}" srcId="{6FC1A59F-94F4-4B83-9F45-23A84A4E3757}" destId="{0020C173-53FA-4674-920F-1041753C850E}" srcOrd="1" destOrd="0" parTransId="{9F0D021D-E14F-4C4B-9FDE-1687F1F3287C}" sibTransId="{BD998DDA-2575-4A41-88D5-4B0A1B2537E5}"/>
    <dgm:cxn modelId="{AF6AD1D3-6A71-4E1E-8145-BF1B9A07E080}" type="presOf" srcId="{49470C7B-FA93-4D2A-AFC4-57921B096A1A}" destId="{4DC592B7-216F-42DD-AFA3-1436D3885C89}" srcOrd="0" destOrd="0" presId="urn:microsoft.com/office/officeart/2018/2/layout/IconVerticalSolidList"/>
    <dgm:cxn modelId="{04CB0200-9BFB-4D53-9411-27366DC90719}" type="presParOf" srcId="{DDF629B7-0BBE-4940-A82D-1DB6925E0D5E}" destId="{15938F30-1390-4839-AC16-F6946EB069C1}" srcOrd="0" destOrd="0" presId="urn:microsoft.com/office/officeart/2018/2/layout/IconVerticalSolidList"/>
    <dgm:cxn modelId="{6F8A31A4-A0FA-44B0-92F8-D66B3AA963C1}" type="presParOf" srcId="{15938F30-1390-4839-AC16-F6946EB069C1}" destId="{495B88BA-9CC9-44DF-A187-409916EA1BE6}" srcOrd="0" destOrd="0" presId="urn:microsoft.com/office/officeart/2018/2/layout/IconVerticalSolidList"/>
    <dgm:cxn modelId="{3911D330-948D-4D45-9C86-2B6B1149B109}" type="presParOf" srcId="{15938F30-1390-4839-AC16-F6946EB069C1}" destId="{525CF170-4B06-47E7-BCF1-BE7328DE79C4}" srcOrd="1" destOrd="0" presId="urn:microsoft.com/office/officeart/2018/2/layout/IconVerticalSolidList"/>
    <dgm:cxn modelId="{814F24F8-2423-4091-A4CA-B7586253C8E2}" type="presParOf" srcId="{15938F30-1390-4839-AC16-F6946EB069C1}" destId="{1EDE825F-8C8F-44D0-83E6-EBE636FD18F3}" srcOrd="2" destOrd="0" presId="urn:microsoft.com/office/officeart/2018/2/layout/IconVerticalSolidList"/>
    <dgm:cxn modelId="{F046449B-1E50-4BB7-8A9E-EA553106DA1E}" type="presParOf" srcId="{15938F30-1390-4839-AC16-F6946EB069C1}" destId="{92FA7944-5661-4B9E-A085-8ADC48E47102}" srcOrd="3" destOrd="0" presId="urn:microsoft.com/office/officeart/2018/2/layout/IconVerticalSolidList"/>
    <dgm:cxn modelId="{0CD01272-DAE9-467D-9055-B8AB244E8219}" type="presParOf" srcId="{DDF629B7-0BBE-4940-A82D-1DB6925E0D5E}" destId="{E55A06C1-01AF-48E1-9718-F731AD4B2AB6}" srcOrd="1" destOrd="0" presId="urn:microsoft.com/office/officeart/2018/2/layout/IconVerticalSolidList"/>
    <dgm:cxn modelId="{3BCB79AF-F6B4-4CDB-ACBA-1FEF7B70C55B}" type="presParOf" srcId="{DDF629B7-0BBE-4940-A82D-1DB6925E0D5E}" destId="{F2B6DADA-0641-4A38-9229-52F2599FCAB1}" srcOrd="2" destOrd="0" presId="urn:microsoft.com/office/officeart/2018/2/layout/IconVerticalSolidList"/>
    <dgm:cxn modelId="{0AA8BC51-67F4-4585-9838-95B0160FA949}" type="presParOf" srcId="{F2B6DADA-0641-4A38-9229-52F2599FCAB1}" destId="{057C2577-7A5B-46D9-BD11-3AC4B5809F26}" srcOrd="0" destOrd="0" presId="urn:microsoft.com/office/officeart/2018/2/layout/IconVerticalSolidList"/>
    <dgm:cxn modelId="{DF08ACB7-723B-4DD0-ADCC-5E87D128E240}" type="presParOf" srcId="{F2B6DADA-0641-4A38-9229-52F2599FCAB1}" destId="{C24E4775-90B9-4739-98D1-4C4BDDD02FC0}" srcOrd="1" destOrd="0" presId="urn:microsoft.com/office/officeart/2018/2/layout/IconVerticalSolidList"/>
    <dgm:cxn modelId="{2C743C59-8E76-494A-8950-322ADA70D5CD}" type="presParOf" srcId="{F2B6DADA-0641-4A38-9229-52F2599FCAB1}" destId="{631AF29C-6BE1-41C7-811C-4B516076DBDE}" srcOrd="2" destOrd="0" presId="urn:microsoft.com/office/officeart/2018/2/layout/IconVerticalSolidList"/>
    <dgm:cxn modelId="{FEA33607-94B9-4E76-943C-24425A242C84}" type="presParOf" srcId="{F2B6DADA-0641-4A38-9229-52F2599FCAB1}" destId="{42F8E126-4D0C-44A3-A3DA-7F3C2620C7F4}" srcOrd="3" destOrd="0" presId="urn:microsoft.com/office/officeart/2018/2/layout/IconVerticalSolidList"/>
    <dgm:cxn modelId="{E5E888DC-6696-40B1-851D-A75457EE4EB7}" type="presParOf" srcId="{DDF629B7-0BBE-4940-A82D-1DB6925E0D5E}" destId="{13889DB4-A4C8-449B-9A85-62A563FAFC60}" srcOrd="3" destOrd="0" presId="urn:microsoft.com/office/officeart/2018/2/layout/IconVerticalSolidList"/>
    <dgm:cxn modelId="{B1D0F9AC-9264-40F2-980D-0057C70ED129}" type="presParOf" srcId="{DDF629B7-0BBE-4940-A82D-1DB6925E0D5E}" destId="{80E8E5D4-D0BC-425B-A831-B93ED055F931}" srcOrd="4" destOrd="0" presId="urn:microsoft.com/office/officeart/2018/2/layout/IconVerticalSolidList"/>
    <dgm:cxn modelId="{45822500-9D02-477B-BC93-4889500C3A91}" type="presParOf" srcId="{80E8E5D4-D0BC-425B-A831-B93ED055F931}" destId="{5CF0FBFF-EC0A-46B2-A365-E98999A53FCB}" srcOrd="0" destOrd="0" presId="urn:microsoft.com/office/officeart/2018/2/layout/IconVerticalSolidList"/>
    <dgm:cxn modelId="{08D89E29-7D08-4002-92C4-54D502381C1D}" type="presParOf" srcId="{80E8E5D4-D0BC-425B-A831-B93ED055F931}" destId="{200151D5-BDD8-4D81-8DF3-8716BC828186}" srcOrd="1" destOrd="0" presId="urn:microsoft.com/office/officeart/2018/2/layout/IconVerticalSolidList"/>
    <dgm:cxn modelId="{4AD72886-2D41-476A-A99B-DA119A6A211C}" type="presParOf" srcId="{80E8E5D4-D0BC-425B-A831-B93ED055F931}" destId="{8C5A3CB7-6560-42E0-B403-8E72131D04E1}" srcOrd="2" destOrd="0" presId="urn:microsoft.com/office/officeart/2018/2/layout/IconVerticalSolidList"/>
    <dgm:cxn modelId="{FDEF9D0B-0B58-429B-9E37-EDDE8E06C8E4}" type="presParOf" srcId="{80E8E5D4-D0BC-425B-A831-B93ED055F931}" destId="{4DC592B7-216F-42DD-AFA3-1436D3885C89}" srcOrd="3" destOrd="0" presId="urn:microsoft.com/office/officeart/2018/2/layout/IconVerticalSolidList"/>
    <dgm:cxn modelId="{1BE45E8D-29DC-423B-9474-9E84C47D35C3}" type="presParOf" srcId="{DDF629B7-0BBE-4940-A82D-1DB6925E0D5E}" destId="{1EBC7973-359E-4F18-832A-95ABA43C5259}" srcOrd="5" destOrd="0" presId="urn:microsoft.com/office/officeart/2018/2/layout/IconVerticalSolidList"/>
    <dgm:cxn modelId="{BBFE5C51-3166-4545-9979-CC24C6BB008F}" type="presParOf" srcId="{DDF629B7-0BBE-4940-A82D-1DB6925E0D5E}" destId="{43916DB5-09E2-4453-A05A-0B2FF36DD568}" srcOrd="6" destOrd="0" presId="urn:microsoft.com/office/officeart/2018/2/layout/IconVerticalSolidList"/>
    <dgm:cxn modelId="{78E74128-0ACE-4749-A6B9-C0AAD4B25A02}" type="presParOf" srcId="{43916DB5-09E2-4453-A05A-0B2FF36DD568}" destId="{2AF91472-3F0E-4E8E-A7D8-D77DC2148602}" srcOrd="0" destOrd="0" presId="urn:microsoft.com/office/officeart/2018/2/layout/IconVerticalSolidList"/>
    <dgm:cxn modelId="{281E59C7-BF28-492F-9909-227D0925CBA3}" type="presParOf" srcId="{43916DB5-09E2-4453-A05A-0B2FF36DD568}" destId="{1037AE2D-6F6E-4B5A-A758-C308D703B713}" srcOrd="1" destOrd="0" presId="urn:microsoft.com/office/officeart/2018/2/layout/IconVerticalSolidList"/>
    <dgm:cxn modelId="{3CAD2048-1DE2-4172-B7F4-592ED0C9B315}" type="presParOf" srcId="{43916DB5-09E2-4453-A05A-0B2FF36DD568}" destId="{60008C46-789A-4F65-B33C-742D60F63203}" srcOrd="2" destOrd="0" presId="urn:microsoft.com/office/officeart/2018/2/layout/IconVerticalSolidList"/>
    <dgm:cxn modelId="{58015BD6-8550-4650-8E7B-8449B5710649}" type="presParOf" srcId="{43916DB5-09E2-4453-A05A-0B2FF36DD568}" destId="{888436E1-7A55-4490-AE10-111604B0DC52}"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8F31C-4C9E-4E2A-BA4D-96E4C5238ECB}">
      <dsp:nvSpPr>
        <dsp:cNvPr id="0" name=""/>
        <dsp:cNvSpPr/>
      </dsp:nvSpPr>
      <dsp:spPr>
        <a:xfrm>
          <a:off x="0" y="1485"/>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7D758-A2E2-442C-87C3-F6974E048335}">
      <dsp:nvSpPr>
        <dsp:cNvPr id="0" name=""/>
        <dsp:cNvSpPr/>
      </dsp:nvSpPr>
      <dsp:spPr>
        <a:xfrm>
          <a:off x="227813" y="170934"/>
          <a:ext cx="414206" cy="414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9174BE-EB3F-4892-90BB-27D042DD583D}">
      <dsp:nvSpPr>
        <dsp:cNvPr id="0" name=""/>
        <dsp:cNvSpPr/>
      </dsp:nvSpPr>
      <dsp:spPr>
        <a:xfrm>
          <a:off x="869833" y="1485"/>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622300">
            <a:lnSpc>
              <a:spcPct val="90000"/>
            </a:lnSpc>
            <a:spcBef>
              <a:spcPct val="0"/>
            </a:spcBef>
            <a:spcAft>
              <a:spcPct val="35000"/>
            </a:spcAft>
            <a:buNone/>
          </a:pPr>
          <a:r>
            <a:rPr lang="en-US" sz="1400" kern="1200"/>
            <a:t>Understand what the I Notice, I Wonder Routine is</a:t>
          </a:r>
        </a:p>
      </dsp:txBody>
      <dsp:txXfrm>
        <a:off x="869833" y="1485"/>
        <a:ext cx="3341406" cy="753102"/>
      </dsp:txXfrm>
    </dsp:sp>
    <dsp:sp modelId="{AF2B6E9D-8BC8-4729-8F54-25B9989EE1D7}">
      <dsp:nvSpPr>
        <dsp:cNvPr id="0" name=""/>
        <dsp:cNvSpPr/>
      </dsp:nvSpPr>
      <dsp:spPr>
        <a:xfrm>
          <a:off x="0" y="942864"/>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5E5B3-9FED-42EB-B09D-761D7C41217B}">
      <dsp:nvSpPr>
        <dsp:cNvPr id="0" name=""/>
        <dsp:cNvSpPr/>
      </dsp:nvSpPr>
      <dsp:spPr>
        <a:xfrm>
          <a:off x="227813" y="1112312"/>
          <a:ext cx="414206" cy="414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9CBD2A-7E98-48AB-B9EB-AECC7C741648}">
      <dsp:nvSpPr>
        <dsp:cNvPr id="0" name=""/>
        <dsp:cNvSpPr/>
      </dsp:nvSpPr>
      <dsp:spPr>
        <a:xfrm>
          <a:off x="869833" y="942864"/>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622300">
            <a:lnSpc>
              <a:spcPct val="90000"/>
            </a:lnSpc>
            <a:spcBef>
              <a:spcPct val="0"/>
            </a:spcBef>
            <a:spcAft>
              <a:spcPct val="35000"/>
            </a:spcAft>
            <a:buNone/>
          </a:pPr>
          <a:r>
            <a:rPr lang="en-US" sz="1400" kern="1200"/>
            <a:t>To understand the type of prompts that can be used in your class</a:t>
          </a:r>
        </a:p>
      </dsp:txBody>
      <dsp:txXfrm>
        <a:off x="869833" y="942864"/>
        <a:ext cx="3341406" cy="753102"/>
      </dsp:txXfrm>
    </dsp:sp>
    <dsp:sp modelId="{F62C5A2E-18E2-4968-9203-D4AA59705B65}">
      <dsp:nvSpPr>
        <dsp:cNvPr id="0" name=""/>
        <dsp:cNvSpPr/>
      </dsp:nvSpPr>
      <dsp:spPr>
        <a:xfrm>
          <a:off x="0" y="1884242"/>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3DDEC-EF8A-4D2F-ABE8-66DCDD28AB26}">
      <dsp:nvSpPr>
        <dsp:cNvPr id="0" name=""/>
        <dsp:cNvSpPr/>
      </dsp:nvSpPr>
      <dsp:spPr>
        <a:xfrm>
          <a:off x="227813" y="2053690"/>
          <a:ext cx="414206" cy="414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4BC591-BBD9-4536-B4E6-C2F76721A194}">
      <dsp:nvSpPr>
        <dsp:cNvPr id="0" name=""/>
        <dsp:cNvSpPr/>
      </dsp:nvSpPr>
      <dsp:spPr>
        <a:xfrm>
          <a:off x="869833" y="1884242"/>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622300">
            <a:lnSpc>
              <a:spcPct val="90000"/>
            </a:lnSpc>
            <a:spcBef>
              <a:spcPct val="0"/>
            </a:spcBef>
            <a:spcAft>
              <a:spcPct val="35000"/>
            </a:spcAft>
            <a:buNone/>
          </a:pPr>
          <a:r>
            <a:rPr lang="en-US" sz="1400" kern="1200"/>
            <a:t>To review the times when it can be used instruction</a:t>
          </a:r>
        </a:p>
      </dsp:txBody>
      <dsp:txXfrm>
        <a:off x="869833" y="1884242"/>
        <a:ext cx="3341406" cy="753102"/>
      </dsp:txXfrm>
    </dsp:sp>
    <dsp:sp modelId="{F70EC8E4-3B8B-44A0-AEB0-D7F7E3402757}">
      <dsp:nvSpPr>
        <dsp:cNvPr id="0" name=""/>
        <dsp:cNvSpPr/>
      </dsp:nvSpPr>
      <dsp:spPr>
        <a:xfrm>
          <a:off x="0" y="2825620"/>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FCF33-415B-4606-98CB-B3ACF7E98A51}">
      <dsp:nvSpPr>
        <dsp:cNvPr id="0" name=""/>
        <dsp:cNvSpPr/>
      </dsp:nvSpPr>
      <dsp:spPr>
        <a:xfrm>
          <a:off x="227813" y="2995068"/>
          <a:ext cx="414206" cy="4142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043161-D6F3-493D-B215-91AEC2D5F86F}">
      <dsp:nvSpPr>
        <dsp:cNvPr id="0" name=""/>
        <dsp:cNvSpPr/>
      </dsp:nvSpPr>
      <dsp:spPr>
        <a:xfrm>
          <a:off x="869833" y="2825620"/>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622300">
            <a:lnSpc>
              <a:spcPct val="90000"/>
            </a:lnSpc>
            <a:spcBef>
              <a:spcPct val="0"/>
            </a:spcBef>
            <a:spcAft>
              <a:spcPct val="35000"/>
            </a:spcAft>
            <a:buNone/>
          </a:pPr>
          <a:r>
            <a:rPr lang="en-US" sz="1400" kern="1200"/>
            <a:t>To review resources that give you access to I Notice, I Wonder Prompts</a:t>
          </a:r>
        </a:p>
      </dsp:txBody>
      <dsp:txXfrm>
        <a:off x="869833" y="2825620"/>
        <a:ext cx="3341406" cy="75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A3C9-363B-4D17-9663-467C110E971A}">
      <dsp:nvSpPr>
        <dsp:cNvPr id="0" name=""/>
        <dsp:cNvSpPr/>
      </dsp:nvSpPr>
      <dsp:spPr>
        <a:xfrm>
          <a:off x="0" y="3096"/>
          <a:ext cx="4872038" cy="6782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CC6FF-52A7-4ECC-8DFB-A3C1F07799E6}">
      <dsp:nvSpPr>
        <dsp:cNvPr id="0" name=""/>
        <dsp:cNvSpPr/>
      </dsp:nvSpPr>
      <dsp:spPr>
        <a:xfrm>
          <a:off x="205156" y="155691"/>
          <a:ext cx="373376" cy="373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85770D-4E7E-4B1C-BEAF-17D698339A79}">
      <dsp:nvSpPr>
        <dsp:cNvPr id="0" name=""/>
        <dsp:cNvSpPr/>
      </dsp:nvSpPr>
      <dsp:spPr>
        <a:xfrm>
          <a:off x="783689" y="3096"/>
          <a:ext cx="4064611"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Noticing and Wondering for </a:t>
          </a:r>
          <a:r>
            <a:rPr lang="en-US" sz="1400" b="1" i="1" kern="1200" dirty="0"/>
            <a:t>Administrators</a:t>
          </a:r>
          <a:r>
            <a:rPr lang="en-US" sz="1400" kern="1200" dirty="0"/>
            <a:t> </a:t>
          </a:r>
        </a:p>
      </dsp:txBody>
      <dsp:txXfrm>
        <a:off x="783689" y="3096"/>
        <a:ext cx="4064611" cy="720591"/>
      </dsp:txXfrm>
    </dsp:sp>
    <dsp:sp modelId="{0F5A9259-3A4D-430E-8AAF-A6365223E761}">
      <dsp:nvSpPr>
        <dsp:cNvPr id="0" name=""/>
        <dsp:cNvSpPr/>
      </dsp:nvSpPr>
      <dsp:spPr>
        <a:xfrm>
          <a:off x="0" y="903834"/>
          <a:ext cx="4872038" cy="6782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7A71B-83BF-490E-9AB4-E462133B1FBF}">
      <dsp:nvSpPr>
        <dsp:cNvPr id="0" name=""/>
        <dsp:cNvSpPr/>
      </dsp:nvSpPr>
      <dsp:spPr>
        <a:xfrm>
          <a:off x="205156" y="1056430"/>
          <a:ext cx="373376" cy="373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AF7A75-A9CA-42A3-88C2-CE8829315848}">
      <dsp:nvSpPr>
        <dsp:cNvPr id="0" name=""/>
        <dsp:cNvSpPr/>
      </dsp:nvSpPr>
      <dsp:spPr>
        <a:xfrm>
          <a:off x="783689" y="903834"/>
          <a:ext cx="4064611"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Noticing and Wondering for </a:t>
          </a:r>
          <a:r>
            <a:rPr lang="en-US" sz="1400" b="1" i="1" kern="1200" dirty="0"/>
            <a:t>Mentors and Coaches (Roller, 2019)</a:t>
          </a:r>
          <a:endParaRPr lang="en-US" sz="1400" kern="1200" dirty="0"/>
        </a:p>
      </dsp:txBody>
      <dsp:txXfrm>
        <a:off x="783689" y="903834"/>
        <a:ext cx="4064611" cy="720591"/>
      </dsp:txXfrm>
    </dsp:sp>
    <dsp:sp modelId="{E47B4F58-EDAC-45CB-9318-1AC5138C4821}">
      <dsp:nvSpPr>
        <dsp:cNvPr id="0" name=""/>
        <dsp:cNvSpPr/>
      </dsp:nvSpPr>
      <dsp:spPr>
        <a:xfrm>
          <a:off x="0" y="1804573"/>
          <a:ext cx="4872038" cy="6782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7BA63-6E8E-4A3A-90CB-91E10AA1EE61}">
      <dsp:nvSpPr>
        <dsp:cNvPr id="0" name=""/>
        <dsp:cNvSpPr/>
      </dsp:nvSpPr>
      <dsp:spPr>
        <a:xfrm>
          <a:off x="205156" y="1957169"/>
          <a:ext cx="373376" cy="373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234EAD-3A35-4F42-8A52-0CC93EA37B85}">
      <dsp:nvSpPr>
        <dsp:cNvPr id="0" name=""/>
        <dsp:cNvSpPr/>
      </dsp:nvSpPr>
      <dsp:spPr>
        <a:xfrm>
          <a:off x="783689" y="1804573"/>
          <a:ext cx="4064611"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Professional Noticing of Children’s Mathematical  Thinking for </a:t>
          </a:r>
          <a:r>
            <a:rPr lang="en-US" sz="1400" b="1" i="1" kern="1200" dirty="0"/>
            <a:t>Teachers</a:t>
          </a:r>
          <a:r>
            <a:rPr lang="en-US" sz="1400" kern="1200" dirty="0"/>
            <a:t> (Jacob et. Al, 2010)</a:t>
          </a:r>
        </a:p>
      </dsp:txBody>
      <dsp:txXfrm>
        <a:off x="783689" y="1804573"/>
        <a:ext cx="4064611" cy="720591"/>
      </dsp:txXfrm>
    </dsp:sp>
    <dsp:sp modelId="{EBCDA622-7C00-417A-8E60-F2774351FED8}">
      <dsp:nvSpPr>
        <dsp:cNvPr id="0" name=""/>
        <dsp:cNvSpPr/>
      </dsp:nvSpPr>
      <dsp:spPr>
        <a:xfrm>
          <a:off x="0" y="2705312"/>
          <a:ext cx="4872038" cy="6782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9BE0D-C404-4135-9900-EE62D7AFBAF4}">
      <dsp:nvSpPr>
        <dsp:cNvPr id="0" name=""/>
        <dsp:cNvSpPr/>
      </dsp:nvSpPr>
      <dsp:spPr>
        <a:xfrm>
          <a:off x="205156" y="2857908"/>
          <a:ext cx="373376" cy="373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EB447C-DB1F-4751-8D44-069A0EED736C}">
      <dsp:nvSpPr>
        <dsp:cNvPr id="0" name=""/>
        <dsp:cNvSpPr/>
      </dsp:nvSpPr>
      <dsp:spPr>
        <a:xfrm>
          <a:off x="783689" y="2705312"/>
          <a:ext cx="4064611"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Noticing and Wondering for </a:t>
          </a:r>
          <a:r>
            <a:rPr lang="en-US" sz="1400" b="1" i="1" kern="1200" dirty="0"/>
            <a:t>Students</a:t>
          </a:r>
          <a:r>
            <a:rPr lang="en-US" sz="1400" kern="1200" dirty="0"/>
            <a:t> (Ray-Reick, 2013) </a:t>
          </a:r>
        </a:p>
      </dsp:txBody>
      <dsp:txXfrm>
        <a:off x="783689" y="2705312"/>
        <a:ext cx="4064611" cy="720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B4DD-0827-4169-BDD7-60834D8CBF58}">
      <dsp:nvSpPr>
        <dsp:cNvPr id="0" name=""/>
        <dsp:cNvSpPr/>
      </dsp:nvSpPr>
      <dsp:spPr>
        <a:xfrm>
          <a:off x="0" y="0"/>
          <a:ext cx="2553602" cy="255320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622300">
            <a:lnSpc>
              <a:spcPct val="90000"/>
            </a:lnSpc>
            <a:spcBef>
              <a:spcPct val="0"/>
            </a:spcBef>
            <a:spcAft>
              <a:spcPct val="35000"/>
            </a:spcAft>
            <a:buNone/>
          </a:pPr>
          <a:r>
            <a:rPr lang="en-US" sz="1400" b="0" i="0" kern="1200" dirty="0"/>
            <a:t>Level 1: “I Notice, I Wonder” Brainstorm</a:t>
          </a:r>
          <a:endParaRPr lang="en-US" sz="1400" kern="1200" dirty="0"/>
        </a:p>
      </dsp:txBody>
      <dsp:txXfrm>
        <a:off x="0" y="970218"/>
        <a:ext cx="2553602" cy="1531924"/>
      </dsp:txXfrm>
    </dsp:sp>
    <dsp:sp modelId="{184A867F-89B5-4CF6-9604-52C87E3195E2}">
      <dsp:nvSpPr>
        <dsp:cNvPr id="0" name=""/>
        <dsp:cNvSpPr/>
      </dsp:nvSpPr>
      <dsp:spPr>
        <a:xfrm>
          <a:off x="893820" y="255320"/>
          <a:ext cx="765962" cy="765962"/>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7" tIns="12700" rIns="59717" bIns="1270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1005993" y="367493"/>
        <a:ext cx="541616" cy="541616"/>
      </dsp:txXfrm>
    </dsp:sp>
    <dsp:sp modelId="{D48DC567-1E45-4026-8A5D-112B81C02FC3}">
      <dsp:nvSpPr>
        <dsp:cNvPr id="0" name=""/>
        <dsp:cNvSpPr/>
      </dsp:nvSpPr>
      <dsp:spPr>
        <a:xfrm>
          <a:off x="0" y="2553135"/>
          <a:ext cx="2553602" cy="72"/>
        </a:xfrm>
        <a:prstGeom prst="rect">
          <a:avLst/>
        </a:prstGeom>
        <a:solidFill>
          <a:schemeClr val="accent2">
            <a:hueOff val="270963"/>
            <a:satOff val="-1326"/>
            <a:lumOff val="745"/>
            <a:alphaOff val="0"/>
          </a:schemeClr>
        </a:solidFill>
        <a:ln w="19050" cap="rnd" cmpd="sng" algn="ctr">
          <a:solidFill>
            <a:schemeClr val="accent2">
              <a:hueOff val="270963"/>
              <a:satOff val="-1326"/>
              <a:lumOff val="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6509B-C2E2-45D9-BD88-556EFFAE455A}">
      <dsp:nvSpPr>
        <dsp:cNvPr id="0" name=""/>
        <dsp:cNvSpPr/>
      </dsp:nvSpPr>
      <dsp:spPr>
        <a:xfrm>
          <a:off x="2808962" y="0"/>
          <a:ext cx="2553602" cy="2553207"/>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622300">
            <a:lnSpc>
              <a:spcPct val="90000"/>
            </a:lnSpc>
            <a:spcBef>
              <a:spcPct val="0"/>
            </a:spcBef>
            <a:spcAft>
              <a:spcPct val="35000"/>
            </a:spcAft>
            <a:buNone/>
          </a:pPr>
          <a:r>
            <a:rPr lang="en-US" sz="1400" b="0" i="0" kern="1200" dirty="0"/>
            <a:t>Level 2: Forget the Question – Access for All Students </a:t>
          </a:r>
          <a:endParaRPr lang="en-US" sz="1400" kern="1200" dirty="0"/>
        </a:p>
      </dsp:txBody>
      <dsp:txXfrm>
        <a:off x="2808962" y="970218"/>
        <a:ext cx="2553602" cy="1531924"/>
      </dsp:txXfrm>
    </dsp:sp>
    <dsp:sp modelId="{F254272D-B2DC-45EB-A847-6B10D2BD8CD6}">
      <dsp:nvSpPr>
        <dsp:cNvPr id="0" name=""/>
        <dsp:cNvSpPr/>
      </dsp:nvSpPr>
      <dsp:spPr>
        <a:xfrm>
          <a:off x="3702782" y="255320"/>
          <a:ext cx="765962" cy="765962"/>
        </a:xfrm>
        <a:prstGeom prst="ellipse">
          <a:avLst/>
        </a:prstGeom>
        <a:solidFill>
          <a:schemeClr val="accent2">
            <a:hueOff val="541926"/>
            <a:satOff val="-2653"/>
            <a:lumOff val="1490"/>
            <a:alphaOff val="0"/>
          </a:schemeClr>
        </a:solidFill>
        <a:ln w="19050" cap="rnd" cmpd="sng" algn="ctr">
          <a:solidFill>
            <a:schemeClr val="accent2">
              <a:hueOff val="541926"/>
              <a:satOff val="-2653"/>
              <a:lumOff val="1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7" tIns="12700" rIns="59717" bIns="1270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3814955" y="367493"/>
        <a:ext cx="541616" cy="541616"/>
      </dsp:txXfrm>
    </dsp:sp>
    <dsp:sp modelId="{796FF9C0-2CDC-46BD-8977-9DBE088AA32D}">
      <dsp:nvSpPr>
        <dsp:cNvPr id="0" name=""/>
        <dsp:cNvSpPr/>
      </dsp:nvSpPr>
      <dsp:spPr>
        <a:xfrm>
          <a:off x="2808962" y="2553135"/>
          <a:ext cx="2553602" cy="72"/>
        </a:xfrm>
        <a:prstGeom prst="rect">
          <a:avLst/>
        </a:prstGeom>
        <a:solidFill>
          <a:schemeClr val="accent2">
            <a:hueOff val="812888"/>
            <a:satOff val="-3979"/>
            <a:lumOff val="2235"/>
            <a:alphaOff val="0"/>
          </a:schemeClr>
        </a:solidFill>
        <a:ln w="19050" cap="rnd" cmpd="sng" algn="ctr">
          <a:solidFill>
            <a:schemeClr val="accent2">
              <a:hueOff val="812888"/>
              <a:satOff val="-3979"/>
              <a:lumOff val="2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06015-615D-404D-800B-C49CD9FAC9F8}">
      <dsp:nvSpPr>
        <dsp:cNvPr id="0" name=""/>
        <dsp:cNvSpPr/>
      </dsp:nvSpPr>
      <dsp:spPr>
        <a:xfrm>
          <a:off x="5617925" y="0"/>
          <a:ext cx="2553602" cy="2553207"/>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622300">
            <a:lnSpc>
              <a:spcPct val="90000"/>
            </a:lnSpc>
            <a:spcBef>
              <a:spcPct val="0"/>
            </a:spcBef>
            <a:spcAft>
              <a:spcPct val="35000"/>
            </a:spcAft>
            <a:buNone/>
          </a:pPr>
          <a:r>
            <a:rPr lang="en-US" sz="1400" b="0" i="0" kern="1200"/>
            <a:t>Activity 3: Think/Pair/Share – Increasing Engagement and Accountability</a:t>
          </a:r>
          <a:endParaRPr lang="en-US" sz="1400" kern="1200"/>
        </a:p>
      </dsp:txBody>
      <dsp:txXfrm>
        <a:off x="5617925" y="970218"/>
        <a:ext cx="2553602" cy="1531924"/>
      </dsp:txXfrm>
    </dsp:sp>
    <dsp:sp modelId="{367089FC-6C95-425C-B456-97BF6AA60AEC}">
      <dsp:nvSpPr>
        <dsp:cNvPr id="0" name=""/>
        <dsp:cNvSpPr/>
      </dsp:nvSpPr>
      <dsp:spPr>
        <a:xfrm>
          <a:off x="6511745" y="255320"/>
          <a:ext cx="765962" cy="765962"/>
        </a:xfrm>
        <a:prstGeom prst="ellipse">
          <a:avLst/>
        </a:prstGeom>
        <a:solidFill>
          <a:schemeClr val="accent2">
            <a:hueOff val="1083851"/>
            <a:satOff val="-5306"/>
            <a:lumOff val="2980"/>
            <a:alphaOff val="0"/>
          </a:schemeClr>
        </a:solidFill>
        <a:ln w="19050" cap="rnd" cmpd="sng" algn="ctr">
          <a:solidFill>
            <a:schemeClr val="accent2">
              <a:hueOff val="1083851"/>
              <a:satOff val="-5306"/>
              <a:lumOff val="2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7" tIns="12700" rIns="59717" bIns="12700"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6623918" y="367493"/>
        <a:ext cx="541616" cy="541616"/>
      </dsp:txXfrm>
    </dsp:sp>
    <dsp:sp modelId="{1BA18C14-1DEE-40B0-818B-655692DB6FA3}">
      <dsp:nvSpPr>
        <dsp:cNvPr id="0" name=""/>
        <dsp:cNvSpPr/>
      </dsp:nvSpPr>
      <dsp:spPr>
        <a:xfrm>
          <a:off x="5617925" y="2553135"/>
          <a:ext cx="2553602" cy="72"/>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7695B-3E8C-4DFB-B3A7-98AEA0E8A242}">
      <dsp:nvSpPr>
        <dsp:cNvPr id="0" name=""/>
        <dsp:cNvSpPr/>
      </dsp:nvSpPr>
      <dsp:spPr>
        <a:xfrm>
          <a:off x="0" y="1485"/>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74DE8-DB29-4CDB-9135-45FA2AA1D08B}">
      <dsp:nvSpPr>
        <dsp:cNvPr id="0" name=""/>
        <dsp:cNvSpPr/>
      </dsp:nvSpPr>
      <dsp:spPr>
        <a:xfrm>
          <a:off x="227813" y="170934"/>
          <a:ext cx="414206" cy="41420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77F96A-4BFF-4D58-985A-40147D9F5545}">
      <dsp:nvSpPr>
        <dsp:cNvPr id="0" name=""/>
        <dsp:cNvSpPr/>
      </dsp:nvSpPr>
      <dsp:spPr>
        <a:xfrm>
          <a:off x="869833" y="1485"/>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933450">
            <a:lnSpc>
              <a:spcPct val="90000"/>
            </a:lnSpc>
            <a:spcBef>
              <a:spcPct val="0"/>
            </a:spcBef>
            <a:spcAft>
              <a:spcPct val="35000"/>
            </a:spcAft>
            <a:buNone/>
          </a:pPr>
          <a:r>
            <a:rPr lang="en-US" sz="2100" kern="1200" dirty="0"/>
            <a:t>Everyone has an entry point.</a:t>
          </a:r>
        </a:p>
      </dsp:txBody>
      <dsp:txXfrm>
        <a:off x="869833" y="1485"/>
        <a:ext cx="3341406" cy="753102"/>
      </dsp:txXfrm>
    </dsp:sp>
    <dsp:sp modelId="{0BD71B98-2725-4183-A452-8CD3982FF975}">
      <dsp:nvSpPr>
        <dsp:cNvPr id="0" name=""/>
        <dsp:cNvSpPr/>
      </dsp:nvSpPr>
      <dsp:spPr>
        <a:xfrm>
          <a:off x="0" y="942864"/>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EF731-2CD7-4406-B416-2617D8D3E27F}">
      <dsp:nvSpPr>
        <dsp:cNvPr id="0" name=""/>
        <dsp:cNvSpPr/>
      </dsp:nvSpPr>
      <dsp:spPr>
        <a:xfrm>
          <a:off x="227813" y="1112312"/>
          <a:ext cx="414206" cy="41420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FA7954-1065-4D41-9F5F-A43959C19764}">
      <dsp:nvSpPr>
        <dsp:cNvPr id="0" name=""/>
        <dsp:cNvSpPr/>
      </dsp:nvSpPr>
      <dsp:spPr>
        <a:xfrm>
          <a:off x="869833" y="942864"/>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933450">
            <a:lnSpc>
              <a:spcPct val="90000"/>
            </a:lnSpc>
            <a:spcBef>
              <a:spcPct val="0"/>
            </a:spcBef>
            <a:spcAft>
              <a:spcPct val="35000"/>
            </a:spcAft>
            <a:buNone/>
          </a:pPr>
          <a:r>
            <a:rPr lang="en-US" sz="2100" kern="1200" dirty="0"/>
            <a:t>Everyone gets to engage.</a:t>
          </a:r>
        </a:p>
      </dsp:txBody>
      <dsp:txXfrm>
        <a:off x="869833" y="942864"/>
        <a:ext cx="3341406" cy="753102"/>
      </dsp:txXfrm>
    </dsp:sp>
    <dsp:sp modelId="{F41B7B48-5DD4-44D6-8924-1668E484988D}">
      <dsp:nvSpPr>
        <dsp:cNvPr id="0" name=""/>
        <dsp:cNvSpPr/>
      </dsp:nvSpPr>
      <dsp:spPr>
        <a:xfrm>
          <a:off x="0" y="1884242"/>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DB076-9CCF-4562-96B0-A1D3CBA31A1F}">
      <dsp:nvSpPr>
        <dsp:cNvPr id="0" name=""/>
        <dsp:cNvSpPr/>
      </dsp:nvSpPr>
      <dsp:spPr>
        <a:xfrm>
          <a:off x="227813" y="2053690"/>
          <a:ext cx="414206" cy="41420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BAAE21-2DCC-47B6-941E-1C808BFDF21C}">
      <dsp:nvSpPr>
        <dsp:cNvPr id="0" name=""/>
        <dsp:cNvSpPr/>
      </dsp:nvSpPr>
      <dsp:spPr>
        <a:xfrm>
          <a:off x="869833" y="1884242"/>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933450">
            <a:lnSpc>
              <a:spcPct val="90000"/>
            </a:lnSpc>
            <a:spcBef>
              <a:spcPct val="0"/>
            </a:spcBef>
            <a:spcAft>
              <a:spcPct val="35000"/>
            </a:spcAft>
            <a:buNone/>
          </a:pPr>
          <a:r>
            <a:rPr lang="en-US" sz="2100" kern="1200" dirty="0"/>
            <a:t>Diverse perspectives enrich the class.</a:t>
          </a:r>
        </a:p>
      </dsp:txBody>
      <dsp:txXfrm>
        <a:off x="869833" y="1884242"/>
        <a:ext cx="3341406" cy="753102"/>
      </dsp:txXfrm>
    </dsp:sp>
    <dsp:sp modelId="{24CE4518-D458-4363-AED0-15546DD1CD22}">
      <dsp:nvSpPr>
        <dsp:cNvPr id="0" name=""/>
        <dsp:cNvSpPr/>
      </dsp:nvSpPr>
      <dsp:spPr>
        <a:xfrm>
          <a:off x="0" y="2825620"/>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BD517-A706-4B02-A366-9D4250B9DA88}">
      <dsp:nvSpPr>
        <dsp:cNvPr id="0" name=""/>
        <dsp:cNvSpPr/>
      </dsp:nvSpPr>
      <dsp:spPr>
        <a:xfrm>
          <a:off x="227813" y="2995068"/>
          <a:ext cx="414206" cy="41420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A1C157-B17F-478C-99BA-0FCC30317206}">
      <dsp:nvSpPr>
        <dsp:cNvPr id="0" name=""/>
        <dsp:cNvSpPr/>
      </dsp:nvSpPr>
      <dsp:spPr>
        <a:xfrm>
          <a:off x="869833" y="2825620"/>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933450">
            <a:lnSpc>
              <a:spcPct val="90000"/>
            </a:lnSpc>
            <a:spcBef>
              <a:spcPct val="0"/>
            </a:spcBef>
            <a:spcAft>
              <a:spcPct val="35000"/>
            </a:spcAft>
            <a:buNone/>
          </a:pPr>
          <a:r>
            <a:rPr lang="en-US" sz="2100" kern="1200" dirty="0"/>
            <a:t>Open-endedness invites depth.</a:t>
          </a:r>
        </a:p>
      </dsp:txBody>
      <dsp:txXfrm>
        <a:off x="869833" y="2825620"/>
        <a:ext cx="3341406" cy="753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7695B-3E8C-4DFB-B3A7-98AEA0E8A242}">
      <dsp:nvSpPr>
        <dsp:cNvPr id="0" name=""/>
        <dsp:cNvSpPr/>
      </dsp:nvSpPr>
      <dsp:spPr>
        <a:xfrm>
          <a:off x="0" y="1485"/>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74DE8-DB29-4CDB-9135-45FA2AA1D08B}">
      <dsp:nvSpPr>
        <dsp:cNvPr id="0" name=""/>
        <dsp:cNvSpPr/>
      </dsp:nvSpPr>
      <dsp:spPr>
        <a:xfrm>
          <a:off x="227813" y="170934"/>
          <a:ext cx="414206" cy="414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77F96A-4BFF-4D58-985A-40147D9F5545}">
      <dsp:nvSpPr>
        <dsp:cNvPr id="0" name=""/>
        <dsp:cNvSpPr/>
      </dsp:nvSpPr>
      <dsp:spPr>
        <a:xfrm>
          <a:off x="869833" y="1485"/>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844550">
            <a:lnSpc>
              <a:spcPct val="90000"/>
            </a:lnSpc>
            <a:spcBef>
              <a:spcPct val="0"/>
            </a:spcBef>
            <a:spcAft>
              <a:spcPct val="35000"/>
            </a:spcAft>
            <a:buNone/>
          </a:pPr>
          <a:r>
            <a:rPr lang="en-US" sz="1900" kern="1200" dirty="0"/>
            <a:t>The routine is well defined and easy to implement. </a:t>
          </a:r>
        </a:p>
      </dsp:txBody>
      <dsp:txXfrm>
        <a:off x="869833" y="1485"/>
        <a:ext cx="3341406" cy="753102"/>
      </dsp:txXfrm>
    </dsp:sp>
    <dsp:sp modelId="{0BD71B98-2725-4183-A452-8CD3982FF975}">
      <dsp:nvSpPr>
        <dsp:cNvPr id="0" name=""/>
        <dsp:cNvSpPr/>
      </dsp:nvSpPr>
      <dsp:spPr>
        <a:xfrm>
          <a:off x="0" y="942864"/>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EF731-2CD7-4406-B416-2617D8D3E27F}">
      <dsp:nvSpPr>
        <dsp:cNvPr id="0" name=""/>
        <dsp:cNvSpPr/>
      </dsp:nvSpPr>
      <dsp:spPr>
        <a:xfrm>
          <a:off x="227813" y="1112312"/>
          <a:ext cx="414206" cy="414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FA7954-1065-4D41-9F5F-A43959C19764}">
      <dsp:nvSpPr>
        <dsp:cNvPr id="0" name=""/>
        <dsp:cNvSpPr/>
      </dsp:nvSpPr>
      <dsp:spPr>
        <a:xfrm>
          <a:off x="869833" y="942864"/>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844550">
            <a:lnSpc>
              <a:spcPct val="90000"/>
            </a:lnSpc>
            <a:spcBef>
              <a:spcPct val="0"/>
            </a:spcBef>
            <a:spcAft>
              <a:spcPct val="35000"/>
            </a:spcAft>
            <a:buNone/>
          </a:pPr>
          <a:r>
            <a:rPr lang="en-US" sz="1900" kern="1200" dirty="0"/>
            <a:t>Internalizing a routine frees up instructional time. </a:t>
          </a:r>
        </a:p>
      </dsp:txBody>
      <dsp:txXfrm>
        <a:off x="869833" y="942864"/>
        <a:ext cx="3341406" cy="753102"/>
      </dsp:txXfrm>
    </dsp:sp>
    <dsp:sp modelId="{F41B7B48-5DD4-44D6-8924-1668E484988D}">
      <dsp:nvSpPr>
        <dsp:cNvPr id="0" name=""/>
        <dsp:cNvSpPr/>
      </dsp:nvSpPr>
      <dsp:spPr>
        <a:xfrm>
          <a:off x="0" y="1884242"/>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DB076-9CCF-4562-96B0-A1D3CBA31A1F}">
      <dsp:nvSpPr>
        <dsp:cNvPr id="0" name=""/>
        <dsp:cNvSpPr/>
      </dsp:nvSpPr>
      <dsp:spPr>
        <a:xfrm>
          <a:off x="227813" y="2053690"/>
          <a:ext cx="414206" cy="414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BAAE21-2DCC-47B6-941E-1C808BFDF21C}">
      <dsp:nvSpPr>
        <dsp:cNvPr id="0" name=""/>
        <dsp:cNvSpPr/>
      </dsp:nvSpPr>
      <dsp:spPr>
        <a:xfrm>
          <a:off x="869833" y="1884242"/>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844550">
            <a:lnSpc>
              <a:spcPct val="90000"/>
            </a:lnSpc>
            <a:spcBef>
              <a:spcPct val="0"/>
            </a:spcBef>
            <a:spcAft>
              <a:spcPct val="35000"/>
            </a:spcAft>
            <a:buNone/>
          </a:pPr>
          <a:r>
            <a:rPr lang="en-US" sz="1900" kern="1200" dirty="0"/>
            <a:t>Internalizing a routine frees up instructional energy. </a:t>
          </a:r>
        </a:p>
      </dsp:txBody>
      <dsp:txXfrm>
        <a:off x="869833" y="1884242"/>
        <a:ext cx="3341406" cy="753102"/>
      </dsp:txXfrm>
    </dsp:sp>
    <dsp:sp modelId="{24CE4518-D458-4363-AED0-15546DD1CD22}">
      <dsp:nvSpPr>
        <dsp:cNvPr id="0" name=""/>
        <dsp:cNvSpPr/>
      </dsp:nvSpPr>
      <dsp:spPr>
        <a:xfrm>
          <a:off x="0" y="2825620"/>
          <a:ext cx="4211240" cy="753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BD517-A706-4B02-A366-9D4250B9DA88}">
      <dsp:nvSpPr>
        <dsp:cNvPr id="0" name=""/>
        <dsp:cNvSpPr/>
      </dsp:nvSpPr>
      <dsp:spPr>
        <a:xfrm>
          <a:off x="227813" y="2995068"/>
          <a:ext cx="414206" cy="4142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A1C157-B17F-478C-99BA-0FCC30317206}">
      <dsp:nvSpPr>
        <dsp:cNvPr id="0" name=""/>
        <dsp:cNvSpPr/>
      </dsp:nvSpPr>
      <dsp:spPr>
        <a:xfrm>
          <a:off x="869833" y="2825620"/>
          <a:ext cx="3341406" cy="75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3" tIns="79703" rIns="79703" bIns="79703" numCol="1" spcCol="1270" anchor="ctr" anchorCtr="0">
          <a:noAutofit/>
        </a:bodyPr>
        <a:lstStyle/>
        <a:p>
          <a:pPr marL="0" lvl="0" indent="0" algn="l" defTabSz="844550">
            <a:lnSpc>
              <a:spcPct val="90000"/>
            </a:lnSpc>
            <a:spcBef>
              <a:spcPct val="0"/>
            </a:spcBef>
            <a:spcAft>
              <a:spcPct val="35000"/>
            </a:spcAft>
            <a:buNone/>
          </a:pPr>
          <a:r>
            <a:rPr lang="en-US" sz="1900" kern="1200" dirty="0"/>
            <a:t>It promotes positive math culture. </a:t>
          </a:r>
        </a:p>
      </dsp:txBody>
      <dsp:txXfrm>
        <a:off x="869833" y="2825620"/>
        <a:ext cx="3341406" cy="753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B88BA-9CC9-44DF-A187-409916EA1BE6}">
      <dsp:nvSpPr>
        <dsp:cNvPr id="0" name=""/>
        <dsp:cNvSpPr/>
      </dsp:nvSpPr>
      <dsp:spPr>
        <a:xfrm>
          <a:off x="0" y="1423"/>
          <a:ext cx="4872038" cy="7212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CF170-4B06-47E7-BCF1-BE7328DE79C4}">
      <dsp:nvSpPr>
        <dsp:cNvPr id="0" name=""/>
        <dsp:cNvSpPr/>
      </dsp:nvSpPr>
      <dsp:spPr>
        <a:xfrm>
          <a:off x="218191" y="163714"/>
          <a:ext cx="396712" cy="396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FA7944-5661-4B9E-A085-8ADC48E47102}">
      <dsp:nvSpPr>
        <dsp:cNvPr id="0" name=""/>
        <dsp:cNvSpPr/>
      </dsp:nvSpPr>
      <dsp:spPr>
        <a:xfrm>
          <a:off x="833096" y="1423"/>
          <a:ext cx="4038941" cy="72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37" tIns="76337" rIns="76337" bIns="76337" numCol="1" spcCol="1270" anchor="ctr" anchorCtr="0">
          <a:noAutofit/>
        </a:bodyPr>
        <a:lstStyle/>
        <a:p>
          <a:pPr marL="0" lvl="0" indent="0" algn="l" defTabSz="800100">
            <a:lnSpc>
              <a:spcPct val="100000"/>
            </a:lnSpc>
            <a:spcBef>
              <a:spcPct val="0"/>
            </a:spcBef>
            <a:spcAft>
              <a:spcPct val="35000"/>
            </a:spcAft>
            <a:buNone/>
          </a:pPr>
          <a:r>
            <a:rPr lang="en-US" sz="1800" kern="1200"/>
            <a:t>Start with the Standards</a:t>
          </a:r>
        </a:p>
      </dsp:txBody>
      <dsp:txXfrm>
        <a:off x="833096" y="1423"/>
        <a:ext cx="4038941" cy="721295"/>
      </dsp:txXfrm>
    </dsp:sp>
    <dsp:sp modelId="{057C2577-7A5B-46D9-BD11-3AC4B5809F26}">
      <dsp:nvSpPr>
        <dsp:cNvPr id="0" name=""/>
        <dsp:cNvSpPr/>
      </dsp:nvSpPr>
      <dsp:spPr>
        <a:xfrm>
          <a:off x="0" y="903042"/>
          <a:ext cx="4872038" cy="7212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E4775-90B9-4739-98D1-4C4BDDD02FC0}">
      <dsp:nvSpPr>
        <dsp:cNvPr id="0" name=""/>
        <dsp:cNvSpPr/>
      </dsp:nvSpPr>
      <dsp:spPr>
        <a:xfrm>
          <a:off x="218191" y="1065334"/>
          <a:ext cx="396712" cy="396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F8E126-4D0C-44A3-A3DA-7F3C2620C7F4}">
      <dsp:nvSpPr>
        <dsp:cNvPr id="0" name=""/>
        <dsp:cNvSpPr/>
      </dsp:nvSpPr>
      <dsp:spPr>
        <a:xfrm>
          <a:off x="833096" y="903042"/>
          <a:ext cx="4038941" cy="72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37" tIns="76337" rIns="76337" bIns="76337" numCol="1" spcCol="1270" anchor="ctr" anchorCtr="0">
          <a:noAutofit/>
        </a:bodyPr>
        <a:lstStyle/>
        <a:p>
          <a:pPr marL="0" lvl="0" indent="0" algn="l" defTabSz="800100">
            <a:lnSpc>
              <a:spcPct val="100000"/>
            </a:lnSpc>
            <a:spcBef>
              <a:spcPct val="0"/>
            </a:spcBef>
            <a:spcAft>
              <a:spcPct val="35000"/>
            </a:spcAft>
            <a:buNone/>
          </a:pPr>
          <a:r>
            <a:rPr lang="en-US" sz="1800" kern="1200"/>
            <a:t>Use something that connects to students’ experiences </a:t>
          </a:r>
        </a:p>
      </dsp:txBody>
      <dsp:txXfrm>
        <a:off x="833096" y="903042"/>
        <a:ext cx="4038941" cy="721295"/>
      </dsp:txXfrm>
    </dsp:sp>
    <dsp:sp modelId="{5CF0FBFF-EC0A-46B2-A365-E98999A53FCB}">
      <dsp:nvSpPr>
        <dsp:cNvPr id="0" name=""/>
        <dsp:cNvSpPr/>
      </dsp:nvSpPr>
      <dsp:spPr>
        <a:xfrm>
          <a:off x="0" y="1804661"/>
          <a:ext cx="4872038" cy="7212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151D5-BDD8-4D81-8DF3-8716BC828186}">
      <dsp:nvSpPr>
        <dsp:cNvPr id="0" name=""/>
        <dsp:cNvSpPr/>
      </dsp:nvSpPr>
      <dsp:spPr>
        <a:xfrm>
          <a:off x="218191" y="1966953"/>
          <a:ext cx="396712" cy="396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C592B7-216F-42DD-AFA3-1436D3885C89}">
      <dsp:nvSpPr>
        <dsp:cNvPr id="0" name=""/>
        <dsp:cNvSpPr/>
      </dsp:nvSpPr>
      <dsp:spPr>
        <a:xfrm>
          <a:off x="833096" y="1804661"/>
          <a:ext cx="4038941" cy="72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37" tIns="76337" rIns="76337" bIns="76337" numCol="1" spcCol="1270" anchor="ctr" anchorCtr="0">
          <a:noAutofit/>
        </a:bodyPr>
        <a:lstStyle/>
        <a:p>
          <a:pPr marL="0" lvl="0" indent="0" algn="l" defTabSz="800100">
            <a:lnSpc>
              <a:spcPct val="100000"/>
            </a:lnSpc>
            <a:spcBef>
              <a:spcPct val="0"/>
            </a:spcBef>
            <a:spcAft>
              <a:spcPct val="35000"/>
            </a:spcAft>
            <a:buNone/>
          </a:pPr>
          <a:r>
            <a:rPr lang="en-US" sz="1800" kern="1200"/>
            <a:t>Frame it so that it is not a question</a:t>
          </a:r>
        </a:p>
      </dsp:txBody>
      <dsp:txXfrm>
        <a:off x="833096" y="1804661"/>
        <a:ext cx="4038941" cy="721295"/>
      </dsp:txXfrm>
    </dsp:sp>
    <dsp:sp modelId="{2AF91472-3F0E-4E8E-A7D8-D77DC2148602}">
      <dsp:nvSpPr>
        <dsp:cNvPr id="0" name=""/>
        <dsp:cNvSpPr/>
      </dsp:nvSpPr>
      <dsp:spPr>
        <a:xfrm>
          <a:off x="0" y="2706281"/>
          <a:ext cx="4872038" cy="7212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7AE2D-6F6E-4B5A-A758-C308D703B713}">
      <dsp:nvSpPr>
        <dsp:cNvPr id="0" name=""/>
        <dsp:cNvSpPr/>
      </dsp:nvSpPr>
      <dsp:spPr>
        <a:xfrm>
          <a:off x="218191" y="2868572"/>
          <a:ext cx="396712" cy="396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8436E1-7A55-4490-AE10-111604B0DC52}">
      <dsp:nvSpPr>
        <dsp:cNvPr id="0" name=""/>
        <dsp:cNvSpPr/>
      </dsp:nvSpPr>
      <dsp:spPr>
        <a:xfrm>
          <a:off x="833096" y="2706281"/>
          <a:ext cx="4038941" cy="72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37" tIns="76337" rIns="76337" bIns="76337" numCol="1" spcCol="1270" anchor="ctr" anchorCtr="0">
          <a:noAutofit/>
        </a:bodyPr>
        <a:lstStyle/>
        <a:p>
          <a:pPr marL="0" lvl="0" indent="0" algn="l" defTabSz="800100">
            <a:lnSpc>
              <a:spcPct val="100000"/>
            </a:lnSpc>
            <a:spcBef>
              <a:spcPct val="0"/>
            </a:spcBef>
            <a:spcAft>
              <a:spcPct val="35000"/>
            </a:spcAft>
            <a:buNone/>
          </a:pPr>
          <a:r>
            <a:rPr lang="en-US" sz="1800" kern="1200"/>
            <a:t>Opened ended</a:t>
          </a:r>
        </a:p>
      </dsp:txBody>
      <dsp:txXfrm>
        <a:off x="833096" y="2706281"/>
        <a:ext cx="4038941" cy="7212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tm.org/Classroom-Resources/Problems-of-the-Week/I-Notice-I-Wond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03b47a09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03b47a09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3b47a09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3b47a09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October 12, Saturday , 9:15-10:15, City Terrace 7 Room</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ec3214bd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ec3214bd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linkClick r:id="rId3"/>
              </a:rPr>
              <a:t>https://www.nctm.org/Classroom-Resources/Problems-of-the-Week/I-Notice-I-Wonder/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88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28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85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03b47a09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03b47a09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669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83627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89711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552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40684868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54393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087794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26024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084094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7581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16586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01440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28007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39559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32672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0B90D90-AA62-404D-A741-635B4370F9CB}" type="datetimeFigureOut">
              <a:rPr lang="en-US" smtClean="0"/>
              <a:t>10/18/2019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441688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7002E4-6836-46D1-9DBB-3C27C0DD3A89}" type="datetimeFigureOut">
              <a:rPr lang="en-US" smtClean="0"/>
              <a:t>10/18/2019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91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CBC48EC7-AF6A-48D3-8284-14BACBEBDD84}" type="datetimeFigureOut">
              <a:rPr lang="en-US" smtClean="0"/>
              <a:t>10/18/2019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555427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31440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CBC48EC7-AF6A-48D3-8284-14BACBEBDD84}" type="datetimeFigureOut">
              <a:rPr lang="en-US" smtClean="0"/>
              <a:t>10/18/2019</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23795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7" r:id="rId18"/>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yp0QORzzvS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lnSqG44YXGw"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8.xml"/><Relationship Id="rId1" Type="http://schemas.openxmlformats.org/officeDocument/2006/relationships/video" Target="https://www.youtube.com/embed/tft8vMjLHds" TargetMode="Externa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lnSqG44YXGw" TargetMode="Externa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8.xml"/><Relationship Id="rId1" Type="http://schemas.openxmlformats.org/officeDocument/2006/relationships/video" Target="https://www.youtube.com/embed/tft8vMjLHd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8.xml"/><Relationship Id="rId1" Type="http://schemas.openxmlformats.org/officeDocument/2006/relationships/video" Target="https://www.youtube.com/embed/7PtlupT5sA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Data" Target="../diagrams/data4.xml"/><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diagramLayout" Target="../diagrams/layout5.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Data" Target="../diagrams/data5.xml"/><Relationship Id="rId5" Type="http://schemas.openxmlformats.org/officeDocument/2006/relationships/image" Target="../media/image5.pn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4.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channel/UCLBpFEh4bfShhs3wPih6v1A" TargetMode="External"/><Relationship Id="rId2" Type="http://schemas.openxmlformats.org/officeDocument/2006/relationships/slideLayout" Target="../slideLayouts/slideLayout18.xml"/><Relationship Id="rId1" Type="http://schemas.openxmlformats.org/officeDocument/2006/relationships/video" Target="https://www.youtube.com/embed/gPtelrwiVjM" TargetMode="Externa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png"/><Relationship Id="rId7" Type="http://schemas.openxmlformats.org/officeDocument/2006/relationships/diagramLayout" Target="../diagrams/layout6.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Data" Target="../diagrams/data6.xml"/><Relationship Id="rId11" Type="http://schemas.openxmlformats.org/officeDocument/2006/relationships/image" Target="../media/image74.png"/><Relationship Id="rId5" Type="http://schemas.openxmlformats.org/officeDocument/2006/relationships/image" Target="../media/image5.png"/><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s>
</file>

<file path=ppt/slides/_rels/slide32.xml.rels><?xml version="1.0" encoding="UTF-8" standalone="yes"?>
<Relationships xmlns="http://schemas.openxmlformats.org/package/2006/relationships"><Relationship Id="rId3" Type="http://schemas.openxmlformats.org/officeDocument/2006/relationships/hyperlink" Target="http://www.5280math.com/noticing-and-wonde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mathleadership.org/1648-2/" TargetMode="External"/><Relationship Id="rId5" Type="http://schemas.openxmlformats.org/officeDocument/2006/relationships/hyperlink" Target="https://whenmathhappens.com/3-act-math/" TargetMode="External"/><Relationship Id="rId4" Type="http://schemas.openxmlformats.org/officeDocument/2006/relationships/hyperlink" Target="https://blog.mrmeyer.com/category/3act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kudaisi.wixsite.com/extrastudy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59"/>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2A6FF37-268D-4A82-848B-3D358574CA04}"/>
              </a:ext>
            </a:extLst>
          </p:cNvPr>
          <p:cNvSpPr>
            <a:spLocks noGrp="1"/>
          </p:cNvSpPr>
          <p:nvPr>
            <p:ph type="title"/>
          </p:nvPr>
        </p:nvSpPr>
        <p:spPr>
          <a:xfrm>
            <a:off x="4058948" y="339538"/>
            <a:ext cx="3479177" cy="1050398"/>
          </a:xfrm>
        </p:spPr>
        <p:txBody>
          <a:bodyPr>
            <a:normAutofit/>
          </a:bodyPr>
          <a:lstStyle/>
          <a:p>
            <a:r>
              <a:rPr lang="en-US" dirty="0"/>
              <a:t>Who Am I?</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179"/>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Google Shape;248;p14">
            <a:extLst>
              <a:ext uri="{FF2B5EF4-FFF2-40B4-BE49-F238E27FC236}">
                <a16:creationId xmlns:a16="http://schemas.microsoft.com/office/drawing/2014/main" id="{D468DBD2-3525-4AA7-85BF-D8EDBBF72DFE}"/>
              </a:ext>
            </a:extLst>
          </p:cNvPr>
          <p:cNvPicPr preferRelativeResize="0"/>
          <p:nvPr/>
        </p:nvPicPr>
        <p:blipFill rotWithShape="1">
          <a:blip r:embed="rId4"/>
          <a:srcRect r="-1" b="2088"/>
          <a:stretch/>
        </p:blipFill>
        <p:spPr>
          <a:xfrm>
            <a:off x="2" y="10"/>
            <a:ext cx="3729824" cy="5143490"/>
          </a:xfrm>
          <a:custGeom>
            <a:avLst/>
            <a:gdLst>
              <a:gd name="connsiteX0" fmla="*/ 3628384 w 4973099"/>
              <a:gd name="connsiteY0" fmla="*/ 0 h 6858001"/>
              <a:gd name="connsiteX1" fmla="*/ 4971922 w 4973099"/>
              <a:gd name="connsiteY1" fmla="*/ 0 h 6858001"/>
              <a:gd name="connsiteX2" fmla="*/ 4946877 w 4973099"/>
              <a:gd name="connsiteY2" fmla="*/ 155677 h 6858001"/>
              <a:gd name="connsiteX3" fmla="*/ 4923008 w 4973099"/>
              <a:gd name="connsiteY3" fmla="*/ 310668 h 6858001"/>
              <a:gd name="connsiteX4" fmla="*/ 4899644 w 4973099"/>
              <a:gd name="connsiteY4" fmla="*/ 466344 h 6858001"/>
              <a:gd name="connsiteX5" fmla="*/ 4879641 w 4973099"/>
              <a:gd name="connsiteY5" fmla="*/ 622707 h 6858001"/>
              <a:gd name="connsiteX6" fmla="*/ 4859470 w 4973099"/>
              <a:gd name="connsiteY6" fmla="*/ 778383 h 6858001"/>
              <a:gd name="connsiteX7" fmla="*/ 4840644 w 4973099"/>
              <a:gd name="connsiteY7" fmla="*/ 934746 h 6858001"/>
              <a:gd name="connsiteX8" fmla="*/ 4824508 w 4973099"/>
              <a:gd name="connsiteY8" fmla="*/ 1089051 h 6858001"/>
              <a:gd name="connsiteX9" fmla="*/ 4809212 w 4973099"/>
              <a:gd name="connsiteY9" fmla="*/ 1245413 h 6858001"/>
              <a:gd name="connsiteX10" fmla="*/ 4795260 w 4973099"/>
              <a:gd name="connsiteY10" fmla="*/ 1401090 h 6858001"/>
              <a:gd name="connsiteX11" fmla="*/ 4783158 w 4973099"/>
              <a:gd name="connsiteY11" fmla="*/ 1554023 h 6858001"/>
              <a:gd name="connsiteX12" fmla="*/ 4771055 w 4973099"/>
              <a:gd name="connsiteY12" fmla="*/ 1709014 h 6858001"/>
              <a:gd name="connsiteX13" fmla="*/ 4760970 w 4973099"/>
              <a:gd name="connsiteY13" fmla="*/ 1861947 h 6858001"/>
              <a:gd name="connsiteX14" fmla="*/ 4753070 w 4973099"/>
              <a:gd name="connsiteY14" fmla="*/ 2014881 h 6858001"/>
              <a:gd name="connsiteX15" fmla="*/ 4744833 w 4973099"/>
              <a:gd name="connsiteY15" fmla="*/ 2167128 h 6858001"/>
              <a:gd name="connsiteX16" fmla="*/ 4737942 w 4973099"/>
              <a:gd name="connsiteY16" fmla="*/ 2318004 h 6858001"/>
              <a:gd name="connsiteX17" fmla="*/ 4733067 w 4973099"/>
              <a:gd name="connsiteY17" fmla="*/ 2467509 h 6858001"/>
              <a:gd name="connsiteX18" fmla="*/ 4728865 w 4973099"/>
              <a:gd name="connsiteY18" fmla="*/ 2617013 h 6858001"/>
              <a:gd name="connsiteX19" fmla="*/ 4724831 w 4973099"/>
              <a:gd name="connsiteY19" fmla="*/ 2765146 h 6858001"/>
              <a:gd name="connsiteX20" fmla="*/ 4722982 w 4973099"/>
              <a:gd name="connsiteY20" fmla="*/ 2911221 h 6858001"/>
              <a:gd name="connsiteX21" fmla="*/ 4720965 w 4973099"/>
              <a:gd name="connsiteY21" fmla="*/ 3057297 h 6858001"/>
              <a:gd name="connsiteX22" fmla="*/ 4719956 w 4973099"/>
              <a:gd name="connsiteY22" fmla="*/ 3201315 h 6858001"/>
              <a:gd name="connsiteX23" fmla="*/ 4720965 w 4973099"/>
              <a:gd name="connsiteY23" fmla="*/ 3343961 h 6858001"/>
              <a:gd name="connsiteX24" fmla="*/ 4720965 w 4973099"/>
              <a:gd name="connsiteY24" fmla="*/ 3485236 h 6858001"/>
              <a:gd name="connsiteX25" fmla="*/ 4722982 w 4973099"/>
              <a:gd name="connsiteY25" fmla="*/ 3625139 h 6858001"/>
              <a:gd name="connsiteX26" fmla="*/ 4726007 w 4973099"/>
              <a:gd name="connsiteY26" fmla="*/ 3762299 h 6858001"/>
              <a:gd name="connsiteX27" fmla="*/ 4728865 w 4973099"/>
              <a:gd name="connsiteY27" fmla="*/ 3898087 h 6858001"/>
              <a:gd name="connsiteX28" fmla="*/ 4732059 w 4973099"/>
              <a:gd name="connsiteY28" fmla="*/ 4031133 h 6858001"/>
              <a:gd name="connsiteX29" fmla="*/ 4736933 w 4973099"/>
              <a:gd name="connsiteY29" fmla="*/ 4163492 h 6858001"/>
              <a:gd name="connsiteX30" fmla="*/ 4742144 w 4973099"/>
              <a:gd name="connsiteY30" fmla="*/ 4293793 h 6858001"/>
              <a:gd name="connsiteX31" fmla="*/ 4746850 w 4973099"/>
              <a:gd name="connsiteY31" fmla="*/ 4421352 h 6858001"/>
              <a:gd name="connsiteX32" fmla="*/ 4760130 w 4973099"/>
              <a:gd name="connsiteY32" fmla="*/ 4670298 h 6858001"/>
              <a:gd name="connsiteX33" fmla="*/ 4774249 w 4973099"/>
              <a:gd name="connsiteY33" fmla="*/ 4908956 h 6858001"/>
              <a:gd name="connsiteX34" fmla="*/ 4789041 w 4973099"/>
              <a:gd name="connsiteY34" fmla="*/ 5138013 h 6858001"/>
              <a:gd name="connsiteX35" fmla="*/ 4805346 w 4973099"/>
              <a:gd name="connsiteY35" fmla="*/ 5354726 h 6858001"/>
              <a:gd name="connsiteX36" fmla="*/ 4822323 w 4973099"/>
              <a:gd name="connsiteY36" fmla="*/ 5561838 h 6858001"/>
              <a:gd name="connsiteX37" fmla="*/ 4840644 w 4973099"/>
              <a:gd name="connsiteY37" fmla="*/ 5753862 h 6858001"/>
              <a:gd name="connsiteX38" fmla="*/ 4858630 w 4973099"/>
              <a:gd name="connsiteY38" fmla="*/ 5934227 h 6858001"/>
              <a:gd name="connsiteX39" fmla="*/ 4876615 w 4973099"/>
              <a:gd name="connsiteY39" fmla="*/ 6100191 h 6858001"/>
              <a:gd name="connsiteX40" fmla="*/ 4893592 w 4973099"/>
              <a:gd name="connsiteY40" fmla="*/ 6252438 h 6858001"/>
              <a:gd name="connsiteX41" fmla="*/ 4909729 w 4973099"/>
              <a:gd name="connsiteY41" fmla="*/ 6387541 h 6858001"/>
              <a:gd name="connsiteX42" fmla="*/ 4925025 w 4973099"/>
              <a:gd name="connsiteY42" fmla="*/ 6509613 h 6858001"/>
              <a:gd name="connsiteX43" fmla="*/ 4937800 w 4973099"/>
              <a:gd name="connsiteY43" fmla="*/ 6612483 h 6858001"/>
              <a:gd name="connsiteX44" fmla="*/ 4949902 w 4973099"/>
              <a:gd name="connsiteY44" fmla="*/ 6698894 h 6858001"/>
              <a:gd name="connsiteX45" fmla="*/ 4967216 w 4973099"/>
              <a:gd name="connsiteY45" fmla="*/ 6817538 h 6858001"/>
              <a:gd name="connsiteX46" fmla="*/ 4973099 w 4973099"/>
              <a:gd name="connsiteY46" fmla="*/ 6858000 h 6858001"/>
              <a:gd name="connsiteX47" fmla="*/ 4075210 w 4973099"/>
              <a:gd name="connsiteY47" fmla="*/ 6858000 h 6858001"/>
              <a:gd name="connsiteX48" fmla="*/ 4075210 w 4973099"/>
              <a:gd name="connsiteY48" fmla="*/ 6858001 h 6858001"/>
              <a:gd name="connsiteX49" fmla="*/ 0 w 4973099"/>
              <a:gd name="connsiteY49" fmla="*/ 6858001 h 6858001"/>
              <a:gd name="connsiteX50" fmla="*/ 0 w 4973099"/>
              <a:gd name="connsiteY50" fmla="*/ 1 h 6858001"/>
              <a:gd name="connsiteX51" fmla="*/ 3628384 w 4973099"/>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p:spPr>
      </p:pic>
      <p:sp>
        <p:nvSpPr>
          <p:cNvPr id="14" name="Rectangle 1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89642986-67F6-403F-B192-07BE8CA818FD}"/>
              </a:ext>
            </a:extLst>
          </p:cNvPr>
          <p:cNvSpPr>
            <a:spLocks noGrp="1"/>
          </p:cNvSpPr>
          <p:nvPr>
            <p:ph idx="1"/>
          </p:nvPr>
        </p:nvSpPr>
        <p:spPr>
          <a:xfrm>
            <a:off x="3889271" y="1380323"/>
            <a:ext cx="3556839" cy="3146611"/>
          </a:xfrm>
        </p:spPr>
        <p:txBody>
          <a:bodyPr vert="horz" lIns="91440" tIns="45720" rIns="91440" bIns="45720" rtlCol="0" anchor="t">
            <a:normAutofit/>
          </a:bodyPr>
          <a:lstStyle/>
          <a:p>
            <a:pPr lvl="0"/>
            <a:r>
              <a:rPr lang="en-US" sz="1600" dirty="0"/>
              <a:t>Queshonda Kudaisi </a:t>
            </a:r>
          </a:p>
          <a:p>
            <a:pPr lvl="0"/>
            <a:r>
              <a:rPr lang="en-US" sz="1600" dirty="0"/>
              <a:t>Polk County Schools Instructional Mathematics Coach</a:t>
            </a:r>
          </a:p>
          <a:p>
            <a:pPr lvl="0"/>
            <a:r>
              <a:rPr lang="en-US" sz="1600" dirty="0"/>
              <a:t>University of South Florida College of Education – Doctorate Student </a:t>
            </a:r>
          </a:p>
          <a:p>
            <a:r>
              <a:rPr lang="en-US" sz="1600" dirty="0"/>
              <a:t>Qjkudaisi@mail.usf.edu</a:t>
            </a:r>
          </a:p>
          <a:p>
            <a:endParaRPr lang="en-US" sz="1600" dirty="0"/>
          </a:p>
        </p:txBody>
      </p:sp>
      <p:pic>
        <p:nvPicPr>
          <p:cNvPr id="7" name="Picture 6">
            <a:extLst>
              <a:ext uri="{FF2B5EF4-FFF2-40B4-BE49-F238E27FC236}">
                <a16:creationId xmlns:a16="http://schemas.microsoft.com/office/drawing/2014/main" id="{D998E0BA-2CA9-48FC-A8D3-F76D003378FB}"/>
              </a:ext>
            </a:extLst>
          </p:cNvPr>
          <p:cNvPicPr>
            <a:picLocks noChangeAspect="1"/>
          </p:cNvPicPr>
          <p:nvPr/>
        </p:nvPicPr>
        <p:blipFill>
          <a:blip r:embed="rId5"/>
          <a:stretch>
            <a:fillRect/>
          </a:stretch>
        </p:blipFill>
        <p:spPr>
          <a:xfrm>
            <a:off x="7362164" y="2778726"/>
            <a:ext cx="1602695" cy="571075"/>
          </a:xfrm>
          <a:prstGeom prst="rect">
            <a:avLst/>
          </a:prstGeom>
        </p:spPr>
      </p:pic>
      <p:pic>
        <p:nvPicPr>
          <p:cNvPr id="8" name="Picture 7">
            <a:extLst>
              <a:ext uri="{FF2B5EF4-FFF2-40B4-BE49-F238E27FC236}">
                <a16:creationId xmlns:a16="http://schemas.microsoft.com/office/drawing/2014/main" id="{2F2B7985-0501-4799-AC2B-DD6C524B53A7}"/>
              </a:ext>
            </a:extLst>
          </p:cNvPr>
          <p:cNvPicPr>
            <a:picLocks noChangeAspect="1"/>
          </p:cNvPicPr>
          <p:nvPr/>
        </p:nvPicPr>
        <p:blipFill>
          <a:blip r:embed="rId6"/>
          <a:stretch>
            <a:fillRect/>
          </a:stretch>
        </p:blipFill>
        <p:spPr>
          <a:xfrm>
            <a:off x="7362164" y="1493582"/>
            <a:ext cx="1602694" cy="589133"/>
          </a:xfrm>
          <a:prstGeom prst="rect">
            <a:avLst/>
          </a:prstGeom>
        </p:spPr>
      </p:pic>
      <p:pic>
        <p:nvPicPr>
          <p:cNvPr id="9" name="Picture 8">
            <a:extLst>
              <a:ext uri="{FF2B5EF4-FFF2-40B4-BE49-F238E27FC236}">
                <a16:creationId xmlns:a16="http://schemas.microsoft.com/office/drawing/2014/main" id="{D8452B63-A562-4407-BB5C-E1574D8F2AC0}"/>
              </a:ext>
            </a:extLst>
          </p:cNvPr>
          <p:cNvPicPr>
            <a:picLocks noChangeAspect="1"/>
          </p:cNvPicPr>
          <p:nvPr/>
        </p:nvPicPr>
        <p:blipFill>
          <a:blip r:embed="rId7"/>
          <a:stretch>
            <a:fillRect/>
          </a:stretch>
        </p:blipFill>
        <p:spPr>
          <a:xfrm>
            <a:off x="7362164" y="2136171"/>
            <a:ext cx="1602695" cy="589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9143771" cy="354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2815271"/>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41649"/>
            <a:ext cx="9144000" cy="2101851"/>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7FEE36-CB22-48E0-9792-8549A67F796C}"/>
              </a:ext>
            </a:extLst>
          </p:cNvPr>
          <p:cNvSpPr>
            <a:spLocks noGrp="1"/>
          </p:cNvSpPr>
          <p:nvPr>
            <p:ph type="title"/>
          </p:nvPr>
        </p:nvSpPr>
        <p:spPr>
          <a:xfrm>
            <a:off x="724128" y="467678"/>
            <a:ext cx="7695743" cy="2642914"/>
          </a:xfrm>
        </p:spPr>
        <p:txBody>
          <a:bodyPr vert="horz" lIns="91440" tIns="45720" rIns="91440" bIns="45720" rtlCol="0" anchor="b">
            <a:normAutofit/>
          </a:bodyPr>
          <a:lstStyle/>
          <a:p>
            <a:pPr algn="ctr" defTabSz="457200">
              <a:lnSpc>
                <a:spcPct val="90000"/>
              </a:lnSpc>
            </a:pPr>
            <a:r>
              <a:rPr lang="en-US" sz="6000" b="0" i="0" kern="1200" dirty="0">
                <a:solidFill>
                  <a:schemeClr val="tx2"/>
                </a:solidFill>
                <a:latin typeface="+mj-lt"/>
                <a:ea typeface="+mj-ea"/>
                <a:cs typeface="+mj-cs"/>
              </a:rPr>
              <a:t>Student Engagement Strategy</a:t>
            </a:r>
          </a:p>
        </p:txBody>
      </p:sp>
      <p:sp>
        <p:nvSpPr>
          <p:cNvPr id="3" name="Content Placeholder 2">
            <a:extLst>
              <a:ext uri="{FF2B5EF4-FFF2-40B4-BE49-F238E27FC236}">
                <a16:creationId xmlns:a16="http://schemas.microsoft.com/office/drawing/2014/main" id="{270CB732-2946-4869-AF22-F91460750A5F}"/>
              </a:ext>
            </a:extLst>
          </p:cNvPr>
          <p:cNvSpPr>
            <a:spLocks noGrp="1"/>
          </p:cNvSpPr>
          <p:nvPr>
            <p:ph idx="1"/>
          </p:nvPr>
        </p:nvSpPr>
        <p:spPr>
          <a:xfrm>
            <a:off x="724128" y="3583035"/>
            <a:ext cx="7695743" cy="907322"/>
          </a:xfrm>
        </p:spPr>
        <p:txBody>
          <a:bodyPr vert="horz" lIns="91440" tIns="45720" rIns="91440" bIns="45720" rtlCol="0" anchor="t">
            <a:normAutofit/>
          </a:bodyPr>
          <a:lstStyle/>
          <a:p>
            <a:pPr marL="0" indent="0" algn="ctr" defTabSz="457200">
              <a:spcBef>
                <a:spcPts val="1000"/>
              </a:spcBef>
              <a:buNone/>
            </a:pPr>
            <a:r>
              <a:rPr lang="en-US" sz="3600" b="1" i="0" kern="1200" cap="all" dirty="0">
                <a:solidFill>
                  <a:schemeClr val="bg2"/>
                </a:solidFill>
                <a:latin typeface="+mj-lt"/>
                <a:ea typeface="+mj-ea"/>
                <a:cs typeface="+mj-cs"/>
              </a:rPr>
              <a:t>Noticing and Wondering</a:t>
            </a:r>
          </a:p>
        </p:txBody>
      </p:sp>
    </p:spTree>
    <p:extLst>
      <p:ext uri="{BB962C8B-B14F-4D97-AF65-F5344CB8AC3E}">
        <p14:creationId xmlns:p14="http://schemas.microsoft.com/office/powerpoint/2010/main" val="416729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256B22-E4B9-4FA9-BD9F-41B93CB41C14}"/>
              </a:ext>
            </a:extLst>
          </p:cNvPr>
          <p:cNvSpPr>
            <a:spLocks noGrp="1"/>
          </p:cNvSpPr>
          <p:nvPr>
            <p:ph type="title"/>
          </p:nvPr>
        </p:nvSpPr>
        <p:spPr>
          <a:xfrm>
            <a:off x="482891" y="1085850"/>
            <a:ext cx="2331469" cy="3429000"/>
          </a:xfrm>
        </p:spPr>
        <p:txBody>
          <a:bodyPr anchor="ctr">
            <a:normAutofit/>
          </a:bodyPr>
          <a:lstStyle/>
          <a:p>
            <a:r>
              <a:rPr lang="en-US" sz="2400" dirty="0">
                <a:solidFill>
                  <a:srgbClr val="F2F2F2"/>
                </a:solidFill>
              </a:rPr>
              <a:t>Notice and Wondering </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0162B6A-6A92-4904-A837-20A0BF4A5354}"/>
              </a:ext>
            </a:extLst>
          </p:cNvPr>
          <p:cNvGraphicFramePr>
            <a:graphicFrameLocks noGrp="1"/>
          </p:cNvGraphicFramePr>
          <p:nvPr>
            <p:ph idx="1"/>
            <p:extLst>
              <p:ext uri="{D42A27DB-BD31-4B8C-83A1-F6EECF244321}">
                <p14:modId xmlns:p14="http://schemas.microsoft.com/office/powerpoint/2010/main" val="3377276232"/>
              </p:ext>
            </p:extLst>
          </p:nvPr>
        </p:nvGraphicFramePr>
        <p:xfrm>
          <a:off x="3786187" y="1085850"/>
          <a:ext cx="487203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95892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1BD6-A1F9-423F-8730-8F0D3F1AF072}"/>
              </a:ext>
            </a:extLst>
          </p:cNvPr>
          <p:cNvSpPr>
            <a:spLocks noGrp="1"/>
          </p:cNvSpPr>
          <p:nvPr>
            <p:ph type="title"/>
          </p:nvPr>
        </p:nvSpPr>
        <p:spPr>
          <a:xfrm>
            <a:off x="3324767" y="3522456"/>
            <a:ext cx="7053542" cy="1050398"/>
          </a:xfrm>
        </p:spPr>
        <p:txBody>
          <a:bodyPr/>
          <a:lstStyle/>
          <a:p>
            <a:r>
              <a:rPr lang="en-US" b="1" dirty="0"/>
              <a:t>Edutopia </a:t>
            </a:r>
          </a:p>
        </p:txBody>
      </p:sp>
      <p:sp>
        <p:nvSpPr>
          <p:cNvPr id="3" name="Content Placeholder 2">
            <a:extLst>
              <a:ext uri="{FF2B5EF4-FFF2-40B4-BE49-F238E27FC236}">
                <a16:creationId xmlns:a16="http://schemas.microsoft.com/office/drawing/2014/main" id="{9486B275-315E-49F7-928D-5E851CC959C1}"/>
              </a:ext>
            </a:extLst>
          </p:cNvPr>
          <p:cNvSpPr>
            <a:spLocks noGrp="1"/>
          </p:cNvSpPr>
          <p:nvPr>
            <p:ph idx="1"/>
          </p:nvPr>
        </p:nvSpPr>
        <p:spPr>
          <a:xfrm>
            <a:off x="1288457" y="1426243"/>
            <a:ext cx="6709906" cy="3146611"/>
          </a:xfrm>
        </p:spPr>
        <p:txBody>
          <a:bodyPr>
            <a:no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An </a:t>
            </a:r>
            <a:r>
              <a:rPr lang="en-US" sz="1600" b="1" i="1" dirty="0"/>
              <a:t>instructional routine </a:t>
            </a:r>
            <a:r>
              <a:rPr lang="en-US" sz="1600" dirty="0"/>
              <a:t>in which students are given a prompt in a visual, verbal, and/or written format. Afterward students generate responses to what they notice and wonder about the prompt.  </a:t>
            </a:r>
          </a:p>
          <a:p>
            <a:endParaRPr lang="en-US" sz="1600" dirty="0"/>
          </a:p>
        </p:txBody>
      </p:sp>
      <p:pic>
        <p:nvPicPr>
          <p:cNvPr id="4" name="Online Media 3" title="Boosting Engagement With Notices and Wonders">
            <a:hlinkClick r:id="" action="ppaction://media"/>
            <a:extLst>
              <a:ext uri="{FF2B5EF4-FFF2-40B4-BE49-F238E27FC236}">
                <a16:creationId xmlns:a16="http://schemas.microsoft.com/office/drawing/2014/main" id="{81AD7398-FC52-4F3C-9E10-55F6D7F562D5}"/>
              </a:ext>
            </a:extLst>
          </p:cNvPr>
          <p:cNvPicPr>
            <a:picLocks noRot="1" noChangeAspect="1"/>
          </p:cNvPicPr>
          <p:nvPr>
            <a:videoFile r:link="rId1"/>
          </p:nvPr>
        </p:nvPicPr>
        <p:blipFill>
          <a:blip r:embed="rId3"/>
          <a:stretch>
            <a:fillRect/>
          </a:stretch>
        </p:blipFill>
        <p:spPr>
          <a:xfrm>
            <a:off x="1288457" y="106056"/>
            <a:ext cx="6073600" cy="3416400"/>
          </a:xfrm>
          <a:prstGeom prst="rect">
            <a:avLst/>
          </a:prstGeom>
        </p:spPr>
      </p:pic>
    </p:spTree>
    <p:extLst>
      <p:ext uri="{BB962C8B-B14F-4D97-AF65-F5344CB8AC3E}">
        <p14:creationId xmlns:p14="http://schemas.microsoft.com/office/powerpoint/2010/main" val="286339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Picture 3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55" name="Picture 3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56" name="Oval 3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7" name="Picture 3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58" name="Picture 4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59" name="Rectangle 4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 name="Rectangle 45">
            <a:extLst>
              <a:ext uri="{FF2B5EF4-FFF2-40B4-BE49-F238E27FC236}">
                <a16:creationId xmlns:a16="http://schemas.microsoft.com/office/drawing/2014/main" id="{A9B9689C-AD68-44A3-BFB4-C27BBA9A6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6E43F2C6-283F-4C6B-9A29-85131FDF597C}"/>
              </a:ext>
            </a:extLst>
          </p:cNvPr>
          <p:cNvSpPr txBox="1">
            <a:spLocks/>
          </p:cNvSpPr>
          <p:nvPr/>
        </p:nvSpPr>
        <p:spPr>
          <a:xfrm>
            <a:off x="486696" y="471949"/>
            <a:ext cx="4939869" cy="632337"/>
          </a:xfrm>
          <a:prstGeom prst="rect">
            <a:avLst/>
          </a:prstGeom>
        </p:spPr>
        <p:txBody>
          <a:bodyPr spcFirstLastPara="1" vert="horz" lIns="91440" tIns="45720" rIns="91440" bIns="45720" rtlCol="0" anchor="t" anchorCtr="0">
            <a:normAutofit lnSpcReduction="10000"/>
          </a:bodyPr>
          <a:lstStyle>
            <a:lvl1pPr lvl="0" algn="l" defTabSz="342900" rtl="0" eaLnBrk="1" latinLnBrk="0" hangingPunct="1">
              <a:spcBef>
                <a:spcPts val="0"/>
              </a:spcBef>
              <a:spcAft>
                <a:spcPts val="0"/>
              </a:spcAft>
              <a:buSzPts val="2800"/>
              <a:buNone/>
              <a:defRPr sz="3150" b="0" i="0" kern="1200">
                <a:solidFill>
                  <a:schemeClr val="tx2"/>
                </a:solidFill>
                <a:latin typeface="+mj-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pPr defTabSz="457200">
              <a:lnSpc>
                <a:spcPct val="90000"/>
              </a:lnSpc>
              <a:spcBef>
                <a:spcPct val="0"/>
              </a:spcBef>
              <a:spcAft>
                <a:spcPts val="600"/>
              </a:spcAft>
            </a:pPr>
            <a:r>
              <a:rPr lang="en-US" sz="3600" b="1" i="0" kern="1200" dirty="0">
                <a:solidFill>
                  <a:srgbClr val="EBEBEB"/>
                </a:solidFill>
                <a:latin typeface="+mj-lt"/>
                <a:ea typeface="+mj-ea"/>
                <a:cs typeface="+mj-cs"/>
              </a:rPr>
              <a:t>Barriers For Students </a:t>
            </a:r>
          </a:p>
        </p:txBody>
      </p:sp>
      <p:sp>
        <p:nvSpPr>
          <p:cNvPr id="61" name="Rectangle 47">
            <a:extLst>
              <a:ext uri="{FF2B5EF4-FFF2-40B4-BE49-F238E27FC236}">
                <a16:creationId xmlns:a16="http://schemas.microsoft.com/office/drawing/2014/main" id="{6E073616-E93D-4D7C-9EA1-43F1D5DF9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2" name="Rounded Rectangle 9">
            <a:extLst>
              <a:ext uri="{FF2B5EF4-FFF2-40B4-BE49-F238E27FC236}">
                <a16:creationId xmlns:a16="http://schemas.microsoft.com/office/drawing/2014/main" id="{0121EE82-A9A4-4B7E-928A-257CF299F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345566"/>
            <a:ext cx="2750058" cy="4304390"/>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Error">
            <a:extLst>
              <a:ext uri="{FF2B5EF4-FFF2-40B4-BE49-F238E27FC236}">
                <a16:creationId xmlns:a16="http://schemas.microsoft.com/office/drawing/2014/main" id="{EB525F98-4F08-4784-89F2-FD02FBD501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4256" y="1502738"/>
            <a:ext cx="2023109" cy="2023109"/>
          </a:xfrm>
          <a:prstGeom prst="rect">
            <a:avLst/>
          </a:prstGeom>
          <a:effectLst/>
        </p:spPr>
      </p:pic>
      <p:sp>
        <p:nvSpPr>
          <p:cNvPr id="63" name="Rectangle 51">
            <a:extLst>
              <a:ext uri="{FF2B5EF4-FFF2-40B4-BE49-F238E27FC236}">
                <a16:creationId xmlns:a16="http://schemas.microsoft.com/office/drawing/2014/main" id="{86EEAAB6-E00B-4F7A-AD69-0666D48AE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59B21358-D59A-4D8B-AB0C-C5FE1A6F5E85}"/>
              </a:ext>
            </a:extLst>
          </p:cNvPr>
          <p:cNvSpPr>
            <a:spLocks noGrp="1"/>
          </p:cNvSpPr>
          <p:nvPr>
            <p:ph type="body" idx="1"/>
          </p:nvPr>
        </p:nvSpPr>
        <p:spPr>
          <a:xfrm>
            <a:off x="486696" y="1277602"/>
            <a:ext cx="4939867" cy="2839064"/>
          </a:xfrm>
        </p:spPr>
        <p:txBody>
          <a:bodyPr vert="horz" lIns="91440" tIns="45720" rIns="91440" bIns="45720" rtlCol="0">
            <a:noAutofit/>
          </a:bodyPr>
          <a:lstStyle/>
          <a:p>
            <a:pPr defTabSz="457200">
              <a:lnSpc>
                <a:spcPct val="90000"/>
              </a:lnSpc>
              <a:spcBef>
                <a:spcPts val="1000"/>
              </a:spcBef>
              <a:buSzPct val="80000"/>
              <a:buFont typeface="Wingdings 3" charset="2"/>
              <a:buChar char=""/>
            </a:pPr>
            <a:r>
              <a:rPr lang="en-US" sz="1600" dirty="0">
                <a:solidFill>
                  <a:srgbClr val="FFFFFF"/>
                </a:solidFill>
              </a:rPr>
              <a:t>Students don’t know how to begin solving word problems. </a:t>
            </a:r>
          </a:p>
          <a:p>
            <a:pPr defTabSz="457200">
              <a:lnSpc>
                <a:spcPct val="90000"/>
              </a:lnSpc>
              <a:spcBef>
                <a:spcPts val="1000"/>
              </a:spcBef>
              <a:buSzPct val="80000"/>
              <a:buFont typeface="Wingdings 3" charset="2"/>
              <a:buChar char=""/>
            </a:pPr>
            <a:r>
              <a:rPr lang="en-US" sz="1600" dirty="0">
                <a:solidFill>
                  <a:srgbClr val="FFFFFF"/>
                </a:solidFill>
              </a:rPr>
              <a:t>They don’t trust or make use of their own thinking. </a:t>
            </a:r>
          </a:p>
          <a:p>
            <a:pPr defTabSz="457200">
              <a:lnSpc>
                <a:spcPct val="90000"/>
              </a:lnSpc>
              <a:spcBef>
                <a:spcPts val="1000"/>
              </a:spcBef>
              <a:buSzPct val="80000"/>
              <a:buFont typeface="Wingdings 3" charset="2"/>
              <a:buChar char=""/>
            </a:pPr>
            <a:r>
              <a:rPr lang="en-US" sz="1600" dirty="0">
                <a:solidFill>
                  <a:srgbClr val="FFFFFF"/>
                </a:solidFill>
              </a:rPr>
              <a:t>They freeze up or do any calculation that pops into their head, without thinking, “does this make sense?” </a:t>
            </a:r>
          </a:p>
          <a:p>
            <a:pPr defTabSz="457200">
              <a:lnSpc>
                <a:spcPct val="90000"/>
              </a:lnSpc>
              <a:spcBef>
                <a:spcPts val="1000"/>
              </a:spcBef>
              <a:buSzPct val="80000"/>
              <a:buFont typeface="Wingdings 3" charset="2"/>
              <a:buChar char=""/>
            </a:pPr>
            <a:r>
              <a:rPr lang="en-US" sz="1600" dirty="0">
                <a:solidFill>
                  <a:srgbClr val="FFFFFF"/>
                </a:solidFill>
              </a:rPr>
              <a:t>They don’t have ways to check their work or test their assumptions. </a:t>
            </a:r>
          </a:p>
          <a:p>
            <a:pPr defTabSz="457200">
              <a:lnSpc>
                <a:spcPct val="90000"/>
              </a:lnSpc>
              <a:spcBef>
                <a:spcPts val="1000"/>
              </a:spcBef>
              <a:buSzPct val="80000"/>
              <a:buFont typeface="Wingdings 3" charset="2"/>
              <a:buChar char=""/>
            </a:pPr>
            <a:r>
              <a:rPr lang="en-US" sz="1600" dirty="0">
                <a:solidFill>
                  <a:srgbClr val="FFFFFF"/>
                </a:solidFill>
              </a:rPr>
              <a:t>They miss key information in the problem. </a:t>
            </a:r>
          </a:p>
          <a:p>
            <a:pPr defTabSz="457200">
              <a:lnSpc>
                <a:spcPct val="90000"/>
              </a:lnSpc>
              <a:spcBef>
                <a:spcPts val="1000"/>
              </a:spcBef>
              <a:buSzPct val="80000"/>
              <a:buFont typeface="Wingdings 3" charset="2"/>
              <a:buChar char=""/>
            </a:pPr>
            <a:endParaRPr lang="en-US" sz="1600" dirty="0">
              <a:solidFill>
                <a:srgbClr val="FFFFFF"/>
              </a:solidFill>
            </a:endParaRPr>
          </a:p>
        </p:txBody>
      </p:sp>
    </p:spTree>
    <p:extLst>
      <p:ext uri="{BB962C8B-B14F-4D97-AF65-F5344CB8AC3E}">
        <p14:creationId xmlns:p14="http://schemas.microsoft.com/office/powerpoint/2010/main" val="148131062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C58-8B8C-41D9-B6A3-7CA8858204EF}"/>
              </a:ext>
            </a:extLst>
          </p:cNvPr>
          <p:cNvSpPr>
            <a:spLocks noGrp="1"/>
          </p:cNvSpPr>
          <p:nvPr>
            <p:ph type="title"/>
          </p:nvPr>
        </p:nvSpPr>
        <p:spPr>
          <a:xfrm>
            <a:off x="311700" y="81613"/>
            <a:ext cx="8520600" cy="572700"/>
          </a:xfrm>
        </p:spPr>
        <p:txBody>
          <a:bodyPr/>
          <a:lstStyle/>
          <a:p>
            <a:r>
              <a:rPr lang="en-US"/>
              <a:t>The Routine: </a:t>
            </a:r>
            <a:endParaRPr lang="en-US" dirty="0"/>
          </a:p>
        </p:txBody>
      </p:sp>
      <p:sp>
        <p:nvSpPr>
          <p:cNvPr id="3" name="Text Placeholder 2">
            <a:extLst>
              <a:ext uri="{FF2B5EF4-FFF2-40B4-BE49-F238E27FC236}">
                <a16:creationId xmlns:a16="http://schemas.microsoft.com/office/drawing/2014/main" id="{8EFEF51F-972D-44DE-A175-09A918CA3C9C}"/>
              </a:ext>
            </a:extLst>
          </p:cNvPr>
          <p:cNvSpPr>
            <a:spLocks noGrp="1"/>
          </p:cNvSpPr>
          <p:nvPr>
            <p:ph type="body" idx="1"/>
          </p:nvPr>
        </p:nvSpPr>
        <p:spPr>
          <a:xfrm>
            <a:off x="311700" y="725005"/>
            <a:ext cx="8520600" cy="3416400"/>
          </a:xfrm>
        </p:spPr>
        <p:txBody>
          <a:bodyPr/>
          <a:lstStyle/>
          <a:p>
            <a:r>
              <a:rPr lang="en-US"/>
              <a:t>Call on students and record their noticing's at the front of the room.</a:t>
            </a:r>
          </a:p>
          <a:p>
            <a:r>
              <a:rPr lang="en-US"/>
              <a:t>Thank or acknowledge each student equally. </a:t>
            </a:r>
          </a:p>
          <a:p>
            <a:r>
              <a:rPr lang="en-US"/>
              <a:t>Record all student suggestions. </a:t>
            </a:r>
          </a:p>
          <a:p>
            <a:r>
              <a:rPr lang="en-US"/>
              <a:t>Avoid praising, restating, clarifying, or asking questions. </a:t>
            </a:r>
          </a:p>
          <a:p>
            <a:r>
              <a:rPr lang="en-US"/>
              <a:t>Repeat for the wondering portion.</a:t>
            </a:r>
          </a:p>
          <a:p>
            <a:endParaRPr lang="en-US"/>
          </a:p>
          <a:p>
            <a:endParaRPr lang="en-US" dirty="0"/>
          </a:p>
        </p:txBody>
      </p:sp>
      <p:pic>
        <p:nvPicPr>
          <p:cNvPr id="5" name="Picture 4">
            <a:extLst>
              <a:ext uri="{FF2B5EF4-FFF2-40B4-BE49-F238E27FC236}">
                <a16:creationId xmlns:a16="http://schemas.microsoft.com/office/drawing/2014/main" id="{CF217F1C-4380-4E4D-93BF-2808E8CD36FC}"/>
              </a:ext>
            </a:extLst>
          </p:cNvPr>
          <p:cNvPicPr>
            <a:picLocks noChangeAspect="1"/>
          </p:cNvPicPr>
          <p:nvPr/>
        </p:nvPicPr>
        <p:blipFill>
          <a:blip r:embed="rId2"/>
          <a:stretch>
            <a:fillRect/>
          </a:stretch>
        </p:blipFill>
        <p:spPr>
          <a:xfrm>
            <a:off x="858982" y="2144375"/>
            <a:ext cx="6516398" cy="2820530"/>
          </a:xfrm>
          <a:prstGeom prst="rect">
            <a:avLst/>
          </a:prstGeom>
        </p:spPr>
      </p:pic>
    </p:spTree>
    <p:extLst>
      <p:ext uri="{BB962C8B-B14F-4D97-AF65-F5344CB8AC3E}">
        <p14:creationId xmlns:p14="http://schemas.microsoft.com/office/powerpoint/2010/main" val="121753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86697" y="471950"/>
            <a:ext cx="6939116" cy="762490"/>
          </a:xfrm>
          <a:prstGeom prst="rect">
            <a:avLst/>
          </a:prstGeom>
        </p:spPr>
        <p:txBody>
          <a:bodyPr spcFirstLastPara="1" vert="horz" lIns="91440" tIns="45720" rIns="91440" bIns="45720" rtlCol="0" anchor="t" anchorCtr="0">
            <a:normAutofit/>
          </a:bodyPr>
          <a:lstStyle/>
          <a:p>
            <a:pPr lvl="0" defTabSz="457200">
              <a:lnSpc>
                <a:spcPct val="90000"/>
              </a:lnSpc>
              <a:spcBef>
                <a:spcPct val="0"/>
              </a:spcBef>
              <a:spcAft>
                <a:spcPts val="1600"/>
              </a:spcAft>
            </a:pPr>
            <a:r>
              <a:rPr lang="en-US" sz="2600" dirty="0">
                <a:solidFill>
                  <a:srgbClr val="EBEBEB"/>
                </a:solidFill>
              </a:rPr>
              <a:t>NCTM’s Levels to Noticing and Wondering </a:t>
            </a:r>
          </a:p>
        </p:txBody>
      </p:sp>
      <p:graphicFrame>
        <p:nvGraphicFramePr>
          <p:cNvPr id="123" name="Google Shape;98;p20">
            <a:extLst>
              <a:ext uri="{FF2B5EF4-FFF2-40B4-BE49-F238E27FC236}">
                <a16:creationId xmlns:a16="http://schemas.microsoft.com/office/drawing/2014/main" id="{5395869B-C230-477E-9D04-E81FDCE1DD1B}"/>
              </a:ext>
            </a:extLst>
          </p:cNvPr>
          <p:cNvGraphicFramePr/>
          <p:nvPr>
            <p:extLst>
              <p:ext uri="{D42A27DB-BD31-4B8C-83A1-F6EECF244321}">
                <p14:modId xmlns:p14="http://schemas.microsoft.com/office/powerpoint/2010/main" val="3031106086"/>
              </p:ext>
            </p:extLst>
          </p:nvPr>
        </p:nvGraphicFramePr>
        <p:xfrm>
          <a:off x="486697" y="2107692"/>
          <a:ext cx="8171528" cy="255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83" name="Picture 8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85" name="Oval 8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7" name="Picture 8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89" name="Picture 8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91" name="Rectangle 9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3" name="Freeform: Shape 92">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53114" y="-4770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95"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9" name="Picture 8">
            <a:extLst>
              <a:ext uri="{FF2B5EF4-FFF2-40B4-BE49-F238E27FC236}">
                <a16:creationId xmlns:a16="http://schemas.microsoft.com/office/drawing/2014/main" id="{96A15214-2B9A-4396-AD79-80B588B2F2F4}"/>
              </a:ext>
            </a:extLst>
          </p:cNvPr>
          <p:cNvPicPr>
            <a:picLocks noChangeAspect="1"/>
          </p:cNvPicPr>
          <p:nvPr/>
        </p:nvPicPr>
        <p:blipFill>
          <a:blip r:embed="rId8"/>
          <a:stretch>
            <a:fillRect/>
          </a:stretch>
        </p:blipFill>
        <p:spPr>
          <a:xfrm>
            <a:off x="5255856" y="485774"/>
            <a:ext cx="2717005" cy="1621916"/>
          </a:xfrm>
          <a:prstGeom prst="rect">
            <a:avLst/>
          </a:prstGeom>
          <a:effectLst/>
        </p:spPr>
      </p:pic>
      <p:sp>
        <p:nvSpPr>
          <p:cNvPr id="97" name="Rectangle 96">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C47F690D-391C-47EF-A9B8-160124A3D058}"/>
              </a:ext>
            </a:extLst>
          </p:cNvPr>
          <p:cNvSpPr txBox="1"/>
          <p:nvPr/>
        </p:nvSpPr>
        <p:spPr>
          <a:xfrm>
            <a:off x="484584" y="1539688"/>
            <a:ext cx="3123860" cy="3146611"/>
          </a:xfrm>
          <a:prstGeom prst="rect">
            <a:avLst/>
          </a:prstGeom>
        </p:spPr>
        <p:txBody>
          <a:bodyPr vert="horz" lIns="91440" tIns="45720" rIns="91440" bIns="45720" rtlCol="0">
            <a:normAutofit fontScale="92500" lnSpcReduction="10000"/>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In order for Leon to earn checks from YouTube, he must have a certain number of views on his videos. In the past three weeks, he already has 42,000 views. How much money would you receive for 40,000 views? Justify your answer. </a:t>
            </a:r>
            <a:endParaRPr lang="en-US" b="1"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b="1" dirty="0">
                <a:latin typeface="+mj-lt"/>
                <a:ea typeface="+mj-ea"/>
                <a:cs typeface="+mj-cs"/>
              </a:rPr>
              <a:t>What do you notice &amp; wonder?</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graphicFrame>
        <p:nvGraphicFramePr>
          <p:cNvPr id="7" name="Table 6">
            <a:extLst>
              <a:ext uri="{FF2B5EF4-FFF2-40B4-BE49-F238E27FC236}">
                <a16:creationId xmlns:a16="http://schemas.microsoft.com/office/drawing/2014/main" id="{A7FADD7D-8397-4E16-87DE-516E4EB662E9}"/>
              </a:ext>
            </a:extLst>
          </p:cNvPr>
          <p:cNvGraphicFramePr>
            <a:graphicFrameLocks noGrp="1"/>
          </p:cNvGraphicFramePr>
          <p:nvPr>
            <p:extLst/>
          </p:nvPr>
        </p:nvGraphicFramePr>
        <p:xfrm>
          <a:off x="4570807" y="2347410"/>
          <a:ext cx="4087104" cy="2246128"/>
        </p:xfrm>
        <a:graphic>
          <a:graphicData uri="http://schemas.openxmlformats.org/drawingml/2006/table">
            <a:tbl>
              <a:tblPr firstRow="1" bandRow="1">
                <a:tableStyleId>{5C22544A-7EE6-4342-B048-85BDC9FD1C3A}</a:tableStyleId>
              </a:tblPr>
              <a:tblGrid>
                <a:gridCol w="1972127">
                  <a:extLst>
                    <a:ext uri="{9D8B030D-6E8A-4147-A177-3AD203B41FA5}">
                      <a16:colId xmlns:a16="http://schemas.microsoft.com/office/drawing/2014/main" val="2950156797"/>
                    </a:ext>
                  </a:extLst>
                </a:gridCol>
                <a:gridCol w="2114977">
                  <a:extLst>
                    <a:ext uri="{9D8B030D-6E8A-4147-A177-3AD203B41FA5}">
                      <a16:colId xmlns:a16="http://schemas.microsoft.com/office/drawing/2014/main" val="4108445679"/>
                    </a:ext>
                  </a:extLst>
                </a:gridCol>
              </a:tblGrid>
              <a:tr h="280766">
                <a:tc>
                  <a:txBody>
                    <a:bodyPr/>
                    <a:lstStyle/>
                    <a:p>
                      <a:r>
                        <a:rPr lang="en-US" sz="1100" b="1" dirty="0"/>
                        <a:t>Number of Views</a:t>
                      </a:r>
                    </a:p>
                  </a:txBody>
                  <a:tcPr marL="75160" marR="75160" marT="37580" marB="37580"/>
                </a:tc>
                <a:tc>
                  <a:txBody>
                    <a:bodyPr/>
                    <a:lstStyle/>
                    <a:p>
                      <a:r>
                        <a:rPr lang="en-US" sz="1100" b="1" dirty="0"/>
                        <a:t>Amount Earned </a:t>
                      </a:r>
                    </a:p>
                  </a:txBody>
                  <a:tcPr marL="75160" marR="75160" marT="37580" marB="37580"/>
                </a:tc>
                <a:extLst>
                  <a:ext uri="{0D108BD9-81ED-4DB2-BD59-A6C34878D82A}">
                    <a16:rowId xmlns:a16="http://schemas.microsoft.com/office/drawing/2014/main" val="1976954858"/>
                  </a:ext>
                </a:extLst>
              </a:tr>
              <a:tr h="280766">
                <a:tc>
                  <a:txBody>
                    <a:bodyPr/>
                    <a:lstStyle/>
                    <a:p>
                      <a:r>
                        <a:rPr lang="en-US" sz="1100" b="1" dirty="0"/>
                        <a:t>80,000</a:t>
                      </a:r>
                    </a:p>
                  </a:txBody>
                  <a:tcPr marL="75160" marR="75160" marT="37580" marB="37580"/>
                </a:tc>
                <a:tc>
                  <a:txBody>
                    <a:bodyPr/>
                    <a:lstStyle/>
                    <a:p>
                      <a:r>
                        <a:rPr lang="en-US" sz="1100" b="1" dirty="0"/>
                        <a:t>$160</a:t>
                      </a:r>
                    </a:p>
                  </a:txBody>
                  <a:tcPr marL="75160" marR="75160" marT="37580" marB="37580"/>
                </a:tc>
                <a:extLst>
                  <a:ext uri="{0D108BD9-81ED-4DB2-BD59-A6C34878D82A}">
                    <a16:rowId xmlns:a16="http://schemas.microsoft.com/office/drawing/2014/main" val="4249410638"/>
                  </a:ext>
                </a:extLst>
              </a:tr>
              <a:tr h="280766">
                <a:tc>
                  <a:txBody>
                    <a:bodyPr/>
                    <a:lstStyle/>
                    <a:p>
                      <a:r>
                        <a:rPr lang="en-US" sz="1100" b="1" dirty="0"/>
                        <a:t>160,000</a:t>
                      </a:r>
                    </a:p>
                  </a:txBody>
                  <a:tcPr marL="75160" marR="75160" marT="37580" marB="37580"/>
                </a:tc>
                <a:tc>
                  <a:txBody>
                    <a:bodyPr/>
                    <a:lstStyle/>
                    <a:p>
                      <a:r>
                        <a:rPr lang="en-US" sz="1100" b="1" dirty="0"/>
                        <a:t>$320</a:t>
                      </a:r>
                    </a:p>
                  </a:txBody>
                  <a:tcPr marL="75160" marR="75160" marT="37580" marB="37580"/>
                </a:tc>
                <a:extLst>
                  <a:ext uri="{0D108BD9-81ED-4DB2-BD59-A6C34878D82A}">
                    <a16:rowId xmlns:a16="http://schemas.microsoft.com/office/drawing/2014/main" val="3691512572"/>
                  </a:ext>
                </a:extLst>
              </a:tr>
              <a:tr h="280766">
                <a:tc>
                  <a:txBody>
                    <a:bodyPr/>
                    <a:lstStyle/>
                    <a:p>
                      <a:r>
                        <a:rPr lang="en-US" sz="1100" b="1" dirty="0"/>
                        <a:t>240,000</a:t>
                      </a:r>
                    </a:p>
                  </a:txBody>
                  <a:tcPr marL="75160" marR="75160" marT="37580" marB="37580"/>
                </a:tc>
                <a:tc>
                  <a:txBody>
                    <a:bodyPr/>
                    <a:lstStyle/>
                    <a:p>
                      <a:r>
                        <a:rPr lang="en-US" sz="1100" b="1" dirty="0"/>
                        <a:t>$480</a:t>
                      </a:r>
                    </a:p>
                  </a:txBody>
                  <a:tcPr marL="75160" marR="75160" marT="37580" marB="37580"/>
                </a:tc>
                <a:extLst>
                  <a:ext uri="{0D108BD9-81ED-4DB2-BD59-A6C34878D82A}">
                    <a16:rowId xmlns:a16="http://schemas.microsoft.com/office/drawing/2014/main" val="1636086507"/>
                  </a:ext>
                </a:extLst>
              </a:tr>
              <a:tr h="280766">
                <a:tc>
                  <a:txBody>
                    <a:bodyPr/>
                    <a:lstStyle/>
                    <a:p>
                      <a:r>
                        <a:rPr lang="en-US" sz="1100" b="1" dirty="0"/>
                        <a:t>320,000</a:t>
                      </a:r>
                    </a:p>
                  </a:txBody>
                  <a:tcPr marL="75160" marR="75160" marT="37580" marB="37580"/>
                </a:tc>
                <a:tc>
                  <a:txBody>
                    <a:bodyPr/>
                    <a:lstStyle/>
                    <a:p>
                      <a:r>
                        <a:rPr lang="en-US" sz="1100" b="1" dirty="0"/>
                        <a:t>$640</a:t>
                      </a:r>
                    </a:p>
                  </a:txBody>
                  <a:tcPr marL="75160" marR="75160" marT="37580" marB="37580"/>
                </a:tc>
                <a:extLst>
                  <a:ext uri="{0D108BD9-81ED-4DB2-BD59-A6C34878D82A}">
                    <a16:rowId xmlns:a16="http://schemas.microsoft.com/office/drawing/2014/main" val="3403770835"/>
                  </a:ext>
                </a:extLst>
              </a:tr>
              <a:tr h="280766">
                <a:tc>
                  <a:txBody>
                    <a:bodyPr/>
                    <a:lstStyle/>
                    <a:p>
                      <a:r>
                        <a:rPr lang="en-US" sz="1100" b="1" dirty="0"/>
                        <a:t>400,000</a:t>
                      </a:r>
                    </a:p>
                  </a:txBody>
                  <a:tcPr marL="75160" marR="75160" marT="37580" marB="37580"/>
                </a:tc>
                <a:tc>
                  <a:txBody>
                    <a:bodyPr/>
                    <a:lstStyle/>
                    <a:p>
                      <a:r>
                        <a:rPr lang="en-US" sz="1100" b="1" dirty="0"/>
                        <a:t>$800</a:t>
                      </a:r>
                    </a:p>
                  </a:txBody>
                  <a:tcPr marL="75160" marR="75160" marT="37580" marB="37580"/>
                </a:tc>
                <a:extLst>
                  <a:ext uri="{0D108BD9-81ED-4DB2-BD59-A6C34878D82A}">
                    <a16:rowId xmlns:a16="http://schemas.microsoft.com/office/drawing/2014/main" val="303726056"/>
                  </a:ext>
                </a:extLst>
              </a:tr>
              <a:tr h="280766">
                <a:tc>
                  <a:txBody>
                    <a:bodyPr/>
                    <a:lstStyle/>
                    <a:p>
                      <a:r>
                        <a:rPr lang="en-US" sz="1100" b="1" dirty="0"/>
                        <a:t>480,000</a:t>
                      </a:r>
                    </a:p>
                  </a:txBody>
                  <a:tcPr marL="75160" marR="75160" marT="37580" marB="37580"/>
                </a:tc>
                <a:tc>
                  <a:txBody>
                    <a:bodyPr/>
                    <a:lstStyle/>
                    <a:p>
                      <a:r>
                        <a:rPr lang="en-US" sz="1100" b="1" dirty="0"/>
                        <a:t>$960</a:t>
                      </a:r>
                    </a:p>
                  </a:txBody>
                  <a:tcPr marL="75160" marR="75160" marT="37580" marB="37580"/>
                </a:tc>
                <a:extLst>
                  <a:ext uri="{0D108BD9-81ED-4DB2-BD59-A6C34878D82A}">
                    <a16:rowId xmlns:a16="http://schemas.microsoft.com/office/drawing/2014/main" val="3189820670"/>
                  </a:ext>
                </a:extLst>
              </a:tr>
              <a:tr h="280766">
                <a:tc>
                  <a:txBody>
                    <a:bodyPr/>
                    <a:lstStyle/>
                    <a:p>
                      <a:r>
                        <a:rPr lang="en-US" sz="1100" b="1" dirty="0"/>
                        <a:t>560,000</a:t>
                      </a:r>
                    </a:p>
                  </a:txBody>
                  <a:tcPr marL="75160" marR="75160" marT="37580" marB="37580"/>
                </a:tc>
                <a:tc>
                  <a:txBody>
                    <a:bodyPr/>
                    <a:lstStyle/>
                    <a:p>
                      <a:r>
                        <a:rPr lang="en-US" sz="1100" b="1" dirty="0"/>
                        <a:t>$1,120</a:t>
                      </a:r>
                    </a:p>
                  </a:txBody>
                  <a:tcPr marL="75160" marR="75160" marT="37580" marB="37580"/>
                </a:tc>
                <a:extLst>
                  <a:ext uri="{0D108BD9-81ED-4DB2-BD59-A6C34878D82A}">
                    <a16:rowId xmlns:a16="http://schemas.microsoft.com/office/drawing/2014/main" val="2409583416"/>
                  </a:ext>
                </a:extLst>
              </a:tr>
            </a:tbl>
          </a:graphicData>
        </a:graphic>
      </p:graphicFrame>
      <p:sp>
        <p:nvSpPr>
          <p:cNvPr id="4" name="Title 3">
            <a:extLst>
              <a:ext uri="{FF2B5EF4-FFF2-40B4-BE49-F238E27FC236}">
                <a16:creationId xmlns:a16="http://schemas.microsoft.com/office/drawing/2014/main" id="{A8C14755-E7A4-411F-9FEF-BF7B72CFB90D}"/>
              </a:ext>
            </a:extLst>
          </p:cNvPr>
          <p:cNvSpPr>
            <a:spLocks noGrp="1"/>
          </p:cNvSpPr>
          <p:nvPr>
            <p:ph type="title"/>
          </p:nvPr>
        </p:nvSpPr>
        <p:spPr>
          <a:xfrm>
            <a:off x="311700" y="445025"/>
            <a:ext cx="3593714" cy="572700"/>
          </a:xfrm>
        </p:spPr>
        <p:txBody>
          <a:bodyPr/>
          <a:lstStyle/>
          <a:p>
            <a:r>
              <a:rPr lang="en-US" dirty="0"/>
              <a:t>Level 1: Whole Group Brainstorm</a:t>
            </a:r>
          </a:p>
        </p:txBody>
      </p:sp>
    </p:spTree>
    <p:extLst>
      <p:ext uri="{BB962C8B-B14F-4D97-AF65-F5344CB8AC3E}">
        <p14:creationId xmlns:p14="http://schemas.microsoft.com/office/powerpoint/2010/main" val="45556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7E50-54ED-4401-A88E-240226CCB43A}"/>
              </a:ext>
            </a:extLst>
          </p:cNvPr>
          <p:cNvSpPr>
            <a:spLocks noGrp="1"/>
          </p:cNvSpPr>
          <p:nvPr>
            <p:ph type="title"/>
          </p:nvPr>
        </p:nvSpPr>
        <p:spPr/>
        <p:txBody>
          <a:bodyPr/>
          <a:lstStyle/>
          <a:p>
            <a:r>
              <a:rPr lang="en-US" b="1" dirty="0"/>
              <a:t>Level 2: Whole Group Brainstorm What do you notice, what do you wonder?</a:t>
            </a:r>
          </a:p>
        </p:txBody>
      </p:sp>
      <p:pic>
        <p:nvPicPr>
          <p:cNvPr id="5" name="Online Media 4" title="Pool filling up with water">
            <a:hlinkClick r:id="" action="ppaction://media"/>
            <a:extLst>
              <a:ext uri="{FF2B5EF4-FFF2-40B4-BE49-F238E27FC236}">
                <a16:creationId xmlns:a16="http://schemas.microsoft.com/office/drawing/2014/main" id="{38AA9FD9-50BD-4F2D-B387-D2DE177B8E3D}"/>
              </a:ext>
            </a:extLst>
          </p:cNvPr>
          <p:cNvPicPr>
            <a:picLocks noRot="1" noChangeAspect="1"/>
          </p:cNvPicPr>
          <p:nvPr>
            <a:videoFile r:link="rId1"/>
          </p:nvPr>
        </p:nvPicPr>
        <p:blipFill>
          <a:blip r:embed="rId3"/>
          <a:stretch>
            <a:fillRect/>
          </a:stretch>
        </p:blipFill>
        <p:spPr>
          <a:xfrm>
            <a:off x="387602" y="2047874"/>
            <a:ext cx="3771248" cy="2571749"/>
          </a:xfrm>
          <a:prstGeom prst="rect">
            <a:avLst/>
          </a:prstGeom>
        </p:spPr>
      </p:pic>
      <p:pic>
        <p:nvPicPr>
          <p:cNvPr id="6" name="Picture 5">
            <a:extLst>
              <a:ext uri="{FF2B5EF4-FFF2-40B4-BE49-F238E27FC236}">
                <a16:creationId xmlns:a16="http://schemas.microsoft.com/office/drawing/2014/main" id="{10D4DA66-DF33-48F0-BAB3-BFCF81D4184F}"/>
              </a:ext>
            </a:extLst>
          </p:cNvPr>
          <p:cNvPicPr>
            <a:picLocks noChangeAspect="1"/>
          </p:cNvPicPr>
          <p:nvPr/>
        </p:nvPicPr>
        <p:blipFill>
          <a:blip r:embed="rId4"/>
          <a:stretch>
            <a:fillRect/>
          </a:stretch>
        </p:blipFill>
        <p:spPr>
          <a:xfrm>
            <a:off x="4411981" y="2047873"/>
            <a:ext cx="4538381" cy="2571749"/>
          </a:xfrm>
          <a:prstGeom prst="rect">
            <a:avLst/>
          </a:prstGeom>
        </p:spPr>
      </p:pic>
    </p:spTree>
    <p:extLst>
      <p:ext uri="{BB962C8B-B14F-4D97-AF65-F5344CB8AC3E}">
        <p14:creationId xmlns:p14="http://schemas.microsoft.com/office/powerpoint/2010/main" val="422569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ct 1 - Gas Pump">
            <a:hlinkClick r:id="" action="ppaction://media"/>
            <a:extLst>
              <a:ext uri="{FF2B5EF4-FFF2-40B4-BE49-F238E27FC236}">
                <a16:creationId xmlns:a16="http://schemas.microsoft.com/office/drawing/2014/main" id="{D88DD8B3-FD81-4CF1-93CF-84B554DCAB8F}"/>
              </a:ext>
            </a:extLst>
          </p:cNvPr>
          <p:cNvPicPr>
            <a:picLocks noRot="1" noChangeAspect="1"/>
          </p:cNvPicPr>
          <p:nvPr>
            <a:videoFile r:link="rId1"/>
          </p:nvPr>
        </p:nvPicPr>
        <p:blipFill>
          <a:blip r:embed="rId3"/>
          <a:stretch>
            <a:fillRect/>
          </a:stretch>
        </p:blipFill>
        <p:spPr>
          <a:xfrm>
            <a:off x="4312213" y="1648691"/>
            <a:ext cx="4572000" cy="2571750"/>
          </a:xfrm>
          <a:prstGeom prst="rect">
            <a:avLst/>
          </a:prstGeom>
        </p:spPr>
      </p:pic>
      <p:sp>
        <p:nvSpPr>
          <p:cNvPr id="5" name="Rectangle 4">
            <a:extLst>
              <a:ext uri="{FF2B5EF4-FFF2-40B4-BE49-F238E27FC236}">
                <a16:creationId xmlns:a16="http://schemas.microsoft.com/office/drawing/2014/main" id="{6A373B56-62B6-4134-81BC-189D235F8A13}"/>
              </a:ext>
            </a:extLst>
          </p:cNvPr>
          <p:cNvSpPr/>
          <p:nvPr/>
        </p:nvSpPr>
        <p:spPr>
          <a:xfrm>
            <a:off x="311700" y="251459"/>
            <a:ext cx="7252882" cy="646331"/>
          </a:xfrm>
          <a:prstGeom prst="rect">
            <a:avLst/>
          </a:prstGeom>
        </p:spPr>
        <p:txBody>
          <a:bodyPr wrap="square">
            <a:spAutoFit/>
          </a:bodyPr>
          <a:lstStyle/>
          <a:p>
            <a:r>
              <a:rPr lang="en-US" b="1" dirty="0">
                <a:solidFill>
                  <a:srgbClr val="EBEBEB"/>
                </a:solidFill>
              </a:rPr>
              <a:t>Level 3: Think (Write responses on note cards), pair, share: What do you notice, what do you wonder?</a:t>
            </a:r>
            <a:endParaRPr lang="en-US" dirty="0"/>
          </a:p>
        </p:txBody>
      </p:sp>
      <p:pic>
        <p:nvPicPr>
          <p:cNvPr id="7" name="Picture 6">
            <a:extLst>
              <a:ext uri="{FF2B5EF4-FFF2-40B4-BE49-F238E27FC236}">
                <a16:creationId xmlns:a16="http://schemas.microsoft.com/office/drawing/2014/main" id="{CE1EB305-FBEC-4A08-932C-CDBD03EB7A9D}"/>
              </a:ext>
            </a:extLst>
          </p:cNvPr>
          <p:cNvPicPr>
            <a:picLocks noChangeAspect="1"/>
          </p:cNvPicPr>
          <p:nvPr/>
        </p:nvPicPr>
        <p:blipFill>
          <a:blip r:embed="rId4"/>
          <a:stretch>
            <a:fillRect/>
          </a:stretch>
        </p:blipFill>
        <p:spPr>
          <a:xfrm>
            <a:off x="161493" y="1648691"/>
            <a:ext cx="4013078" cy="2694853"/>
          </a:xfrm>
          <a:prstGeom prst="rect">
            <a:avLst/>
          </a:prstGeom>
        </p:spPr>
      </p:pic>
    </p:spTree>
    <p:extLst>
      <p:ext uri="{BB962C8B-B14F-4D97-AF65-F5344CB8AC3E}">
        <p14:creationId xmlns:p14="http://schemas.microsoft.com/office/powerpoint/2010/main" val="167675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E3E0-C91F-4F65-93E4-769F62720125}"/>
              </a:ext>
            </a:extLst>
          </p:cNvPr>
          <p:cNvSpPr>
            <a:spLocks noGrp="1"/>
          </p:cNvSpPr>
          <p:nvPr>
            <p:ph type="title"/>
          </p:nvPr>
        </p:nvSpPr>
        <p:spPr/>
        <p:txBody>
          <a:bodyPr/>
          <a:lstStyle/>
          <a:p>
            <a:r>
              <a:rPr lang="en-US" sz="1600" b="1" dirty="0"/>
              <a:t>Discuss with your shoulder partner.</a:t>
            </a: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r>
              <a:rPr lang="en-US" sz="1600" b="1" dirty="0"/>
              <a:t>1. </a:t>
            </a:r>
            <a:r>
              <a:rPr lang="en-US" sz="1600" dirty="0"/>
              <a:t>What difference does make between having a question in the prompt and not having a question? </a:t>
            </a:r>
            <a:br>
              <a:rPr lang="en-US" sz="1600" dirty="0"/>
            </a:br>
            <a:br>
              <a:rPr lang="en-US" sz="1600" dirty="0"/>
            </a:br>
            <a:r>
              <a:rPr lang="en-US" sz="1600" dirty="0"/>
              <a:t>2. What kind of thinking takes place in both instances?</a:t>
            </a:r>
            <a:br>
              <a:rPr lang="en-US" sz="1600" dirty="0"/>
            </a:br>
            <a:br>
              <a:rPr lang="en-US" sz="1600" dirty="0"/>
            </a:br>
            <a:r>
              <a:rPr lang="en-US" sz="1600" dirty="0"/>
              <a:t>3. What difference does having students respond in writing  make vs. not?</a:t>
            </a:r>
          </a:p>
        </p:txBody>
      </p:sp>
      <p:pic>
        <p:nvPicPr>
          <p:cNvPr id="4" name="Picture 3">
            <a:extLst>
              <a:ext uri="{FF2B5EF4-FFF2-40B4-BE49-F238E27FC236}">
                <a16:creationId xmlns:a16="http://schemas.microsoft.com/office/drawing/2014/main" id="{094F696A-98FB-49D1-B64E-01904807ECB1}"/>
              </a:ext>
            </a:extLst>
          </p:cNvPr>
          <p:cNvPicPr>
            <a:picLocks noChangeAspect="1"/>
          </p:cNvPicPr>
          <p:nvPr/>
        </p:nvPicPr>
        <p:blipFill>
          <a:blip r:embed="rId2"/>
          <a:stretch>
            <a:fillRect/>
          </a:stretch>
        </p:blipFill>
        <p:spPr>
          <a:xfrm>
            <a:off x="1278947" y="864737"/>
            <a:ext cx="5810250" cy="1933575"/>
          </a:xfrm>
          <a:prstGeom prst="rect">
            <a:avLst/>
          </a:prstGeom>
        </p:spPr>
      </p:pic>
    </p:spTree>
    <p:extLst>
      <p:ext uri="{BB962C8B-B14F-4D97-AF65-F5344CB8AC3E}">
        <p14:creationId xmlns:p14="http://schemas.microsoft.com/office/powerpoint/2010/main" val="73986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71" name="Rectangle 7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4" name="Google Shape;54;p13"/>
          <p:cNvSpPr txBox="1">
            <a:spLocks noGrp="1"/>
          </p:cNvSpPr>
          <p:nvPr>
            <p:ph type="ctrTitle"/>
          </p:nvPr>
        </p:nvSpPr>
        <p:spPr>
          <a:xfrm>
            <a:off x="3654009" y="1085850"/>
            <a:ext cx="3916743" cy="2497185"/>
          </a:xfrm>
          <a:prstGeom prst="rect">
            <a:avLst/>
          </a:prstGeom>
        </p:spPr>
        <p:txBody>
          <a:bodyPr spcFirstLastPara="1" lIns="91425" tIns="91425" rIns="91425" bIns="91425" anchorCtr="0">
            <a:normAutofit/>
          </a:bodyPr>
          <a:lstStyle/>
          <a:p>
            <a:pPr marL="0" lvl="0" indent="0" rtl="0">
              <a:lnSpc>
                <a:spcPct val="90000"/>
              </a:lnSpc>
              <a:spcBef>
                <a:spcPts val="0"/>
              </a:spcBef>
              <a:spcAft>
                <a:spcPts val="0"/>
              </a:spcAft>
              <a:buNone/>
            </a:pPr>
            <a:r>
              <a:rPr lang="en-US" sz="3000" dirty="0">
                <a:solidFill>
                  <a:srgbClr val="EBEBEB"/>
                </a:solidFill>
              </a:rPr>
              <a:t>Engaging Students in Noticing and Wondering to Promote Critical Thinking Skills</a:t>
            </a:r>
          </a:p>
        </p:txBody>
      </p:sp>
      <p:sp>
        <p:nvSpPr>
          <p:cNvPr id="55" name="Google Shape;55;p13"/>
          <p:cNvSpPr txBox="1">
            <a:spLocks noGrp="1"/>
          </p:cNvSpPr>
          <p:nvPr>
            <p:ph type="subTitle" idx="1"/>
          </p:nvPr>
        </p:nvSpPr>
        <p:spPr>
          <a:xfrm>
            <a:off x="3654009" y="3583035"/>
            <a:ext cx="3916744" cy="646065"/>
          </a:xfrm>
          <a:prstGeom prst="rect">
            <a:avLst/>
          </a:prstGeom>
        </p:spPr>
        <p:txBody>
          <a:bodyPr spcFirstLastPara="1" lIns="91425" tIns="91425" rIns="91425" bIns="91425" anchorCtr="0">
            <a:normAutofit/>
          </a:bodyPr>
          <a:lstStyle/>
          <a:p>
            <a:pPr marL="0" lvl="0" indent="0" rtl="0">
              <a:spcBef>
                <a:spcPts val="0"/>
              </a:spcBef>
              <a:spcAft>
                <a:spcPts val="600"/>
              </a:spcAft>
              <a:buNone/>
            </a:pPr>
            <a:r>
              <a:rPr lang="en-US" dirty="0">
                <a:solidFill>
                  <a:schemeClr val="tx2">
                    <a:lumMod val="40000"/>
                    <a:lumOff val="60000"/>
                  </a:schemeClr>
                </a:solidFill>
              </a:rPr>
              <a:t>Queshonda kudaisi</a:t>
            </a:r>
          </a:p>
        </p:txBody>
      </p:sp>
      <p:sp>
        <p:nvSpPr>
          <p:cNvPr id="7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75" name="Freeform: Shape 74">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51435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Rectangle 76">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8" name="Graphic 67" descr="Person with Idea">
            <a:extLst>
              <a:ext uri="{FF2B5EF4-FFF2-40B4-BE49-F238E27FC236}">
                <a16:creationId xmlns:a16="http://schemas.microsoft.com/office/drawing/2014/main" id="{A9DA6CAF-B16E-4D06-8971-351A9A582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430" y="1556161"/>
            <a:ext cx="2202627" cy="2202627"/>
          </a:xfrm>
          <a:prstGeom prst="rect">
            <a:avLst/>
          </a:prstGeom>
          <a:effectLst/>
        </p:spPr>
      </p:pic>
      <p:sp>
        <p:nvSpPr>
          <p:cNvPr id="2" name="TextBox 1">
            <a:extLst>
              <a:ext uri="{FF2B5EF4-FFF2-40B4-BE49-F238E27FC236}">
                <a16:creationId xmlns:a16="http://schemas.microsoft.com/office/drawing/2014/main" id="{104B0F69-98AA-438D-B337-4BE34E6AFC81}"/>
              </a:ext>
            </a:extLst>
          </p:cNvPr>
          <p:cNvSpPr txBox="1"/>
          <p:nvPr/>
        </p:nvSpPr>
        <p:spPr>
          <a:xfrm>
            <a:off x="3984622" y="4668885"/>
            <a:ext cx="5305646" cy="369332"/>
          </a:xfrm>
          <a:prstGeom prst="rect">
            <a:avLst/>
          </a:prstGeom>
          <a:noFill/>
        </p:spPr>
        <p:txBody>
          <a:bodyPr wrap="square" rtlCol="0">
            <a:spAutoFit/>
          </a:bodyPr>
          <a:lstStyle/>
          <a:p>
            <a:pPr>
              <a:spcAft>
                <a:spcPts val="600"/>
              </a:spcAft>
            </a:pPr>
            <a:r>
              <a:rPr lang="en" b="1" dirty="0">
                <a:solidFill>
                  <a:schemeClr val="bg1"/>
                </a:solidFill>
              </a:rPr>
              <a:t>The ART of Noticing, Wondering, and Thinking</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83" name="Picture 8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85" name="Oval 8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7" name="Picture 8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89" name="Picture 8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91" name="Rectangle 9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07C194-CC66-4856-AD30-DAF22687305D}"/>
              </a:ext>
            </a:extLst>
          </p:cNvPr>
          <p:cNvSpPr>
            <a:spLocks noGrp="1"/>
          </p:cNvSpPr>
          <p:nvPr>
            <p:ph type="title"/>
          </p:nvPr>
        </p:nvSpPr>
        <p:spPr>
          <a:xfrm>
            <a:off x="529137" y="838737"/>
            <a:ext cx="3124882" cy="1216741"/>
          </a:xfrm>
        </p:spPr>
        <p:txBody>
          <a:bodyPr vert="horz" lIns="91440" tIns="45720" rIns="91440" bIns="45720" rtlCol="0" anchor="t">
            <a:normAutofit fontScale="90000"/>
          </a:bodyPr>
          <a:lstStyle/>
          <a:p>
            <a:pPr defTabSz="457200">
              <a:spcBef>
                <a:spcPct val="0"/>
              </a:spcBef>
            </a:pPr>
            <a:r>
              <a:rPr lang="en-US" sz="4200" b="1" dirty="0">
                <a:solidFill>
                  <a:srgbClr val="EBEBEB"/>
                </a:solidFill>
              </a:rPr>
              <a:t>Think, pair, share: What do you notice, what do you wonder?</a:t>
            </a:r>
            <a:endParaRPr lang="en-US" sz="4200" b="1" i="0" kern="1200" dirty="0">
              <a:solidFill>
                <a:srgbClr val="EBEBEB"/>
              </a:solidFill>
              <a:latin typeface="+mj-lt"/>
              <a:ea typeface="+mj-ea"/>
              <a:cs typeface="+mj-cs"/>
            </a:endParaRPr>
          </a:p>
        </p:txBody>
      </p:sp>
      <p:sp>
        <p:nvSpPr>
          <p:cNvPr id="9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97" name="Freeform: Shape 9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53114" y="-4770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9" name="Rectangle 9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B78B3B55-8A7E-42E4-B39A-D81BCD1B3677}"/>
              </a:ext>
            </a:extLst>
          </p:cNvPr>
          <p:cNvPicPr>
            <a:picLocks noChangeAspect="1"/>
          </p:cNvPicPr>
          <p:nvPr/>
        </p:nvPicPr>
        <p:blipFill>
          <a:blip r:embed="rId7"/>
          <a:stretch>
            <a:fillRect/>
          </a:stretch>
        </p:blipFill>
        <p:spPr>
          <a:xfrm>
            <a:off x="5220987" y="1333500"/>
            <a:ext cx="2466975" cy="2476500"/>
          </a:xfrm>
          <a:prstGeom prst="rect">
            <a:avLst/>
          </a:prstGeom>
        </p:spPr>
      </p:pic>
    </p:spTree>
    <p:extLst>
      <p:ext uri="{BB962C8B-B14F-4D97-AF65-F5344CB8AC3E}">
        <p14:creationId xmlns:p14="http://schemas.microsoft.com/office/powerpoint/2010/main" val="31384963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7E50-54ED-4401-A88E-240226CCB43A}"/>
              </a:ext>
            </a:extLst>
          </p:cNvPr>
          <p:cNvSpPr>
            <a:spLocks noGrp="1"/>
          </p:cNvSpPr>
          <p:nvPr>
            <p:ph type="title"/>
          </p:nvPr>
        </p:nvSpPr>
        <p:spPr/>
        <p:txBody>
          <a:bodyPr/>
          <a:lstStyle/>
          <a:p>
            <a:r>
              <a:rPr lang="en-US" b="1" dirty="0"/>
              <a:t>Think, pair, share: What do you notice, what do you wonder?</a:t>
            </a:r>
          </a:p>
        </p:txBody>
      </p:sp>
      <p:pic>
        <p:nvPicPr>
          <p:cNvPr id="5" name="Online Media 4" title="Pool filling up with water">
            <a:hlinkClick r:id="" action="ppaction://media"/>
            <a:extLst>
              <a:ext uri="{FF2B5EF4-FFF2-40B4-BE49-F238E27FC236}">
                <a16:creationId xmlns:a16="http://schemas.microsoft.com/office/drawing/2014/main" id="{38AA9FD9-50BD-4F2D-B387-D2DE177B8E3D}"/>
              </a:ext>
            </a:extLst>
          </p:cNvPr>
          <p:cNvPicPr>
            <a:picLocks noRot="1" noChangeAspect="1"/>
          </p:cNvPicPr>
          <p:nvPr>
            <a:videoFile r:link="rId1"/>
          </p:nvPr>
        </p:nvPicPr>
        <p:blipFill>
          <a:blip r:embed="rId3"/>
          <a:stretch>
            <a:fillRect/>
          </a:stretch>
        </p:blipFill>
        <p:spPr>
          <a:xfrm>
            <a:off x="207493" y="1389936"/>
            <a:ext cx="3771248" cy="2571749"/>
          </a:xfrm>
          <a:prstGeom prst="rect">
            <a:avLst/>
          </a:prstGeom>
        </p:spPr>
      </p:pic>
      <p:pic>
        <p:nvPicPr>
          <p:cNvPr id="6" name="Picture 5">
            <a:extLst>
              <a:ext uri="{FF2B5EF4-FFF2-40B4-BE49-F238E27FC236}">
                <a16:creationId xmlns:a16="http://schemas.microsoft.com/office/drawing/2014/main" id="{10D4DA66-DF33-48F0-BAB3-BFCF81D4184F}"/>
              </a:ext>
            </a:extLst>
          </p:cNvPr>
          <p:cNvPicPr>
            <a:picLocks noChangeAspect="1"/>
          </p:cNvPicPr>
          <p:nvPr/>
        </p:nvPicPr>
        <p:blipFill>
          <a:blip r:embed="rId4"/>
          <a:stretch>
            <a:fillRect/>
          </a:stretch>
        </p:blipFill>
        <p:spPr>
          <a:xfrm>
            <a:off x="4398126" y="1389936"/>
            <a:ext cx="4538381" cy="2571749"/>
          </a:xfrm>
          <a:prstGeom prst="rect">
            <a:avLst/>
          </a:prstGeom>
        </p:spPr>
      </p:pic>
      <p:sp>
        <p:nvSpPr>
          <p:cNvPr id="3" name="TextBox 2">
            <a:extLst>
              <a:ext uri="{FF2B5EF4-FFF2-40B4-BE49-F238E27FC236}">
                <a16:creationId xmlns:a16="http://schemas.microsoft.com/office/drawing/2014/main" id="{0AE3CBC0-00FA-4019-B859-3FB84E79E4D9}"/>
              </a:ext>
            </a:extLst>
          </p:cNvPr>
          <p:cNvSpPr txBox="1"/>
          <p:nvPr/>
        </p:nvSpPr>
        <p:spPr>
          <a:xfrm>
            <a:off x="207493" y="4088753"/>
            <a:ext cx="8729014" cy="923330"/>
          </a:xfrm>
          <a:prstGeom prst="rect">
            <a:avLst/>
          </a:prstGeom>
          <a:noFill/>
        </p:spPr>
        <p:txBody>
          <a:bodyPr wrap="square" rtlCol="0">
            <a:spAutoFit/>
          </a:bodyPr>
          <a:lstStyle/>
          <a:p>
            <a:r>
              <a:rPr lang="en-US" dirty="0"/>
              <a:t>For every 0.00013 ounces of chlorine there is one gallon of water. Discuss with your partner some possibilities of finding the amount of chlorine in 5 gallons and come up with a solution.</a:t>
            </a:r>
          </a:p>
        </p:txBody>
      </p:sp>
    </p:spTree>
    <p:extLst>
      <p:ext uri="{BB962C8B-B14F-4D97-AF65-F5344CB8AC3E}">
        <p14:creationId xmlns:p14="http://schemas.microsoft.com/office/powerpoint/2010/main" val="132942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ct 1 - Gas Pump">
            <a:hlinkClick r:id="" action="ppaction://media"/>
            <a:extLst>
              <a:ext uri="{FF2B5EF4-FFF2-40B4-BE49-F238E27FC236}">
                <a16:creationId xmlns:a16="http://schemas.microsoft.com/office/drawing/2014/main" id="{D88DD8B3-FD81-4CF1-93CF-84B554DCAB8F}"/>
              </a:ext>
            </a:extLst>
          </p:cNvPr>
          <p:cNvPicPr>
            <a:picLocks noRot="1" noChangeAspect="1"/>
          </p:cNvPicPr>
          <p:nvPr>
            <a:videoFile r:link="rId1"/>
          </p:nvPr>
        </p:nvPicPr>
        <p:blipFill>
          <a:blip r:embed="rId3"/>
          <a:stretch>
            <a:fillRect/>
          </a:stretch>
        </p:blipFill>
        <p:spPr>
          <a:xfrm>
            <a:off x="1541304" y="909782"/>
            <a:ext cx="4572000" cy="2571750"/>
          </a:xfrm>
          <a:prstGeom prst="rect">
            <a:avLst/>
          </a:prstGeom>
        </p:spPr>
      </p:pic>
      <p:sp>
        <p:nvSpPr>
          <p:cNvPr id="5" name="Rectangle 4">
            <a:extLst>
              <a:ext uri="{FF2B5EF4-FFF2-40B4-BE49-F238E27FC236}">
                <a16:creationId xmlns:a16="http://schemas.microsoft.com/office/drawing/2014/main" id="{6A373B56-62B6-4134-81BC-189D235F8A13}"/>
              </a:ext>
            </a:extLst>
          </p:cNvPr>
          <p:cNvSpPr/>
          <p:nvPr/>
        </p:nvSpPr>
        <p:spPr>
          <a:xfrm>
            <a:off x="311700" y="251459"/>
            <a:ext cx="7252882" cy="369332"/>
          </a:xfrm>
          <a:prstGeom prst="rect">
            <a:avLst/>
          </a:prstGeom>
        </p:spPr>
        <p:txBody>
          <a:bodyPr wrap="square">
            <a:spAutoFit/>
          </a:bodyPr>
          <a:lstStyle/>
          <a:p>
            <a:r>
              <a:rPr lang="en-US" b="1" dirty="0">
                <a:solidFill>
                  <a:srgbClr val="EBEBEB"/>
                </a:solidFill>
              </a:rPr>
              <a:t>Think, pair, share: What do you notice, what do you wonder?</a:t>
            </a:r>
            <a:endParaRPr lang="en-US" dirty="0"/>
          </a:p>
        </p:txBody>
      </p:sp>
      <p:sp>
        <p:nvSpPr>
          <p:cNvPr id="2" name="TextBox 1">
            <a:extLst>
              <a:ext uri="{FF2B5EF4-FFF2-40B4-BE49-F238E27FC236}">
                <a16:creationId xmlns:a16="http://schemas.microsoft.com/office/drawing/2014/main" id="{0564018B-9E56-416A-AB93-0AE664F5F4C7}"/>
              </a:ext>
            </a:extLst>
          </p:cNvPr>
          <p:cNvSpPr txBox="1"/>
          <p:nvPr/>
        </p:nvSpPr>
        <p:spPr>
          <a:xfrm>
            <a:off x="1541304" y="3643745"/>
            <a:ext cx="5746187" cy="923330"/>
          </a:xfrm>
          <a:prstGeom prst="rect">
            <a:avLst/>
          </a:prstGeom>
          <a:noFill/>
        </p:spPr>
        <p:txBody>
          <a:bodyPr wrap="square" rtlCol="0">
            <a:spAutoFit/>
          </a:bodyPr>
          <a:lstStyle/>
          <a:p>
            <a:r>
              <a:rPr lang="en-US" dirty="0"/>
              <a:t>How much do you think that the person would end up paying for gas? Discuss with and work with a partner and justify your answer. </a:t>
            </a:r>
          </a:p>
        </p:txBody>
      </p:sp>
    </p:spTree>
    <p:extLst>
      <p:ext uri="{BB962C8B-B14F-4D97-AF65-F5344CB8AC3E}">
        <p14:creationId xmlns:p14="http://schemas.microsoft.com/office/powerpoint/2010/main" val="116994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7102-8C9A-4657-A719-AAA6F04981A3}"/>
              </a:ext>
            </a:extLst>
          </p:cNvPr>
          <p:cNvSpPr>
            <a:spLocks noGrp="1"/>
          </p:cNvSpPr>
          <p:nvPr>
            <p:ph type="title"/>
          </p:nvPr>
        </p:nvSpPr>
        <p:spPr/>
        <p:txBody>
          <a:bodyPr/>
          <a:lstStyle/>
          <a:p>
            <a:pPr algn="ctr"/>
            <a:r>
              <a:rPr lang="en-US" b="1" dirty="0"/>
              <a:t>The Big Reveal</a:t>
            </a:r>
          </a:p>
        </p:txBody>
      </p:sp>
      <p:sp>
        <p:nvSpPr>
          <p:cNvPr id="3" name="Text Placeholder 2">
            <a:extLst>
              <a:ext uri="{FF2B5EF4-FFF2-40B4-BE49-F238E27FC236}">
                <a16:creationId xmlns:a16="http://schemas.microsoft.com/office/drawing/2014/main" id="{B74AFD0B-465A-4E65-B26C-557ACCDE7E42}"/>
              </a:ext>
            </a:extLst>
          </p:cNvPr>
          <p:cNvSpPr>
            <a:spLocks noGrp="1"/>
          </p:cNvSpPr>
          <p:nvPr>
            <p:ph type="body" idx="1"/>
          </p:nvPr>
        </p:nvSpPr>
        <p:spPr/>
        <p:txBody>
          <a:bodyPr/>
          <a:lstStyle/>
          <a:p>
            <a:endParaRPr lang="en-US" dirty="0"/>
          </a:p>
        </p:txBody>
      </p:sp>
      <p:pic>
        <p:nvPicPr>
          <p:cNvPr id="4" name="Online Media 3" title="Act 3 - Gas Pump">
            <a:hlinkClick r:id="" action="ppaction://media"/>
            <a:extLst>
              <a:ext uri="{FF2B5EF4-FFF2-40B4-BE49-F238E27FC236}">
                <a16:creationId xmlns:a16="http://schemas.microsoft.com/office/drawing/2014/main" id="{DF5BFA2F-F098-40B7-B147-458635026D3F}"/>
              </a:ext>
            </a:extLst>
          </p:cNvPr>
          <p:cNvPicPr>
            <a:picLocks noRot="1" noChangeAspect="1"/>
          </p:cNvPicPr>
          <p:nvPr>
            <a:videoFile r:link="rId1"/>
          </p:nvPr>
        </p:nvPicPr>
        <p:blipFill>
          <a:blip r:embed="rId3"/>
          <a:stretch>
            <a:fillRect/>
          </a:stretch>
        </p:blipFill>
        <p:spPr>
          <a:xfrm>
            <a:off x="2147455" y="1285875"/>
            <a:ext cx="4572000" cy="2571750"/>
          </a:xfrm>
          <a:prstGeom prst="rect">
            <a:avLst/>
          </a:prstGeom>
        </p:spPr>
      </p:pic>
    </p:spTree>
    <p:extLst>
      <p:ext uri="{BB962C8B-B14F-4D97-AF65-F5344CB8AC3E}">
        <p14:creationId xmlns:p14="http://schemas.microsoft.com/office/powerpoint/2010/main" val="13879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28"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5"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3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38"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 name="Rectangle 20">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40"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836"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solidFill>
                <a:schemeClr val="bg1">
                  <a:alpha val="20000"/>
                </a:schemeClr>
              </a:solidFill>
            </a:endParaRPr>
          </a:p>
        </p:txBody>
      </p:sp>
      <p:sp useBgFill="1">
        <p:nvSpPr>
          <p:cNvPr id="25" name="Freeform: Shape 24">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361118" y="360618"/>
            <a:ext cx="5143501" cy="4422264"/>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7" name="Rectangle 26">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9" name="Group 28">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571309" cy="5143500"/>
            <a:chOff x="0" y="0"/>
            <a:chExt cx="11428412" cy="6858000"/>
          </a:xfrm>
        </p:grpSpPr>
        <p:pic>
          <p:nvPicPr>
            <p:cNvPr id="30" name="Picture 29">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33">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le 1">
            <a:extLst>
              <a:ext uri="{FF2B5EF4-FFF2-40B4-BE49-F238E27FC236}">
                <a16:creationId xmlns:a16="http://schemas.microsoft.com/office/drawing/2014/main" id="{508F14E8-3B0B-4C5F-B531-BF8AD52C3541}"/>
              </a:ext>
            </a:extLst>
          </p:cNvPr>
          <p:cNvSpPr>
            <a:spLocks noGrp="1"/>
          </p:cNvSpPr>
          <p:nvPr>
            <p:ph type="title"/>
          </p:nvPr>
        </p:nvSpPr>
        <p:spPr>
          <a:xfrm>
            <a:off x="866216" y="1085850"/>
            <a:ext cx="3564299" cy="2497185"/>
          </a:xfrm>
        </p:spPr>
        <p:txBody>
          <a:bodyPr vert="horz" lIns="91440" tIns="45720" rIns="91440" bIns="45720" rtlCol="0" anchor="b">
            <a:normAutofit fontScale="90000"/>
          </a:bodyPr>
          <a:lstStyle/>
          <a:p>
            <a:pPr defTabSz="457200">
              <a:lnSpc>
                <a:spcPct val="90000"/>
              </a:lnSpc>
              <a:spcBef>
                <a:spcPct val="0"/>
              </a:spcBef>
            </a:pPr>
            <a:r>
              <a:rPr lang="en-US" sz="2900" b="1" i="0" kern="1200" dirty="0">
                <a:solidFill>
                  <a:srgbClr val="EBEBEB"/>
                </a:solidFill>
                <a:latin typeface="+mj-lt"/>
                <a:ea typeface="+mj-ea"/>
                <a:cs typeface="+mj-cs"/>
              </a:rPr>
              <a:t>Discuss with your shoulder partner</a:t>
            </a:r>
            <a:br>
              <a:rPr lang="en-US" sz="2900" b="1" i="0" kern="1200" dirty="0">
                <a:solidFill>
                  <a:srgbClr val="EBEBEB"/>
                </a:solidFill>
                <a:latin typeface="+mj-lt"/>
                <a:ea typeface="+mj-ea"/>
                <a:cs typeface="+mj-cs"/>
              </a:rPr>
            </a:br>
            <a:r>
              <a:rPr lang="en-US" sz="2900" b="0" i="0" kern="1200" dirty="0">
                <a:solidFill>
                  <a:srgbClr val="EBEBEB"/>
                </a:solidFill>
                <a:latin typeface="+mj-lt"/>
                <a:ea typeface="+mj-ea"/>
                <a:cs typeface="+mj-cs"/>
              </a:rPr>
              <a:t>How can this strategy help teachers connect to and build on student responses?</a:t>
            </a:r>
          </a:p>
        </p:txBody>
      </p:sp>
      <p:pic>
        <p:nvPicPr>
          <p:cNvPr id="6" name="Graphic 5" descr="User Network">
            <a:extLst>
              <a:ext uri="{FF2B5EF4-FFF2-40B4-BE49-F238E27FC236}">
                <a16:creationId xmlns:a16="http://schemas.microsoft.com/office/drawing/2014/main" id="{94B04AF7-47F8-4570-916C-6077CAFB8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2515" y="1556161"/>
            <a:ext cx="2202627" cy="2202627"/>
          </a:xfrm>
          <a:prstGeom prst="rect">
            <a:avLst/>
          </a:prstGeom>
          <a:effectLst/>
        </p:spPr>
      </p:pic>
    </p:spTree>
    <p:extLst>
      <p:ext uri="{BB962C8B-B14F-4D97-AF65-F5344CB8AC3E}">
        <p14:creationId xmlns:p14="http://schemas.microsoft.com/office/powerpoint/2010/main" val="276133121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9"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7"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836"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solidFill>
                <a:schemeClr val="bg1">
                  <a:alpha val="20000"/>
                </a:schemeClr>
              </a:solidFill>
            </a:endParaRPr>
          </a:p>
        </p:txBody>
      </p:sp>
      <p:sp useBgFill="1">
        <p:nvSpPr>
          <p:cNvPr id="29" name="Freeform: Shape 28">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361118" y="360618"/>
            <a:ext cx="5143501" cy="4422264"/>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1" name="Rectangle 30">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3" name="Group 32">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571309" cy="5143500"/>
            <a:chOff x="0" y="0"/>
            <a:chExt cx="11428412" cy="6858000"/>
          </a:xfrm>
        </p:grpSpPr>
        <p:pic>
          <p:nvPicPr>
            <p:cNvPr id="34" name="Picture 33">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le 1">
            <a:extLst>
              <a:ext uri="{FF2B5EF4-FFF2-40B4-BE49-F238E27FC236}">
                <a16:creationId xmlns:a16="http://schemas.microsoft.com/office/drawing/2014/main" id="{8DAED838-5D21-48DE-89CB-61526AA5B472}"/>
              </a:ext>
            </a:extLst>
          </p:cNvPr>
          <p:cNvSpPr>
            <a:spLocks noGrp="1"/>
          </p:cNvSpPr>
          <p:nvPr>
            <p:ph type="title"/>
          </p:nvPr>
        </p:nvSpPr>
        <p:spPr>
          <a:xfrm>
            <a:off x="866216" y="1085850"/>
            <a:ext cx="3564299" cy="2497185"/>
          </a:xfrm>
        </p:spPr>
        <p:txBody>
          <a:bodyPr vert="horz" lIns="91440" tIns="45720" rIns="91440" bIns="45720" rtlCol="0" anchor="b">
            <a:normAutofit/>
          </a:bodyPr>
          <a:lstStyle/>
          <a:p>
            <a:pPr marL="114300" defTabSz="457200">
              <a:lnSpc>
                <a:spcPct val="90000"/>
              </a:lnSpc>
              <a:spcBef>
                <a:spcPct val="0"/>
              </a:spcBef>
            </a:pPr>
            <a:r>
              <a:rPr lang="en-US" sz="2900" b="0" i="0" kern="1200" dirty="0">
                <a:solidFill>
                  <a:srgbClr val="EBEBEB"/>
                </a:solidFill>
                <a:latin typeface="+mj-lt"/>
                <a:ea typeface="+mj-ea"/>
                <a:cs typeface="+mj-cs"/>
              </a:rPr>
              <a:t>With your shoulder partner, discuss how this routine could be beneficial for </a:t>
            </a:r>
            <a:r>
              <a:rPr lang="en-US" sz="2900" b="1" i="1" u="sng" kern="1200" dirty="0">
                <a:solidFill>
                  <a:srgbClr val="EBEBEB"/>
                </a:solidFill>
                <a:latin typeface="+mj-lt"/>
                <a:ea typeface="+mj-ea"/>
                <a:cs typeface="+mj-cs"/>
              </a:rPr>
              <a:t>students.</a:t>
            </a:r>
            <a:r>
              <a:rPr lang="en-US" sz="2900" b="0" i="0" kern="1200" dirty="0">
                <a:solidFill>
                  <a:srgbClr val="EBEBEB"/>
                </a:solidFill>
                <a:latin typeface="+mj-lt"/>
                <a:ea typeface="+mj-ea"/>
                <a:cs typeface="+mj-cs"/>
              </a:rPr>
              <a:t> </a:t>
            </a:r>
          </a:p>
        </p:txBody>
      </p:sp>
      <p:pic>
        <p:nvPicPr>
          <p:cNvPr id="11" name="Graphic 9" descr="Board Room">
            <a:extLst>
              <a:ext uri="{FF2B5EF4-FFF2-40B4-BE49-F238E27FC236}">
                <a16:creationId xmlns:a16="http://schemas.microsoft.com/office/drawing/2014/main" id="{67CBAFBB-C097-475B-B458-4A932A9EDE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12761" y="1085850"/>
            <a:ext cx="3545858" cy="3545858"/>
          </a:xfrm>
          <a:prstGeom prst="rect">
            <a:avLst/>
          </a:prstGeom>
          <a:effectLst/>
        </p:spPr>
      </p:pic>
    </p:spTree>
    <p:extLst>
      <p:ext uri="{BB962C8B-B14F-4D97-AF65-F5344CB8AC3E}">
        <p14:creationId xmlns:p14="http://schemas.microsoft.com/office/powerpoint/2010/main" val="287647400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93F1F-7277-459F-B4C3-A33AD95C60FB}"/>
              </a:ext>
            </a:extLst>
          </p:cNvPr>
          <p:cNvSpPr>
            <a:spLocks noGrp="1"/>
          </p:cNvSpPr>
          <p:nvPr>
            <p:ph type="title"/>
          </p:nvPr>
        </p:nvSpPr>
        <p:spPr>
          <a:xfrm>
            <a:off x="486696" y="797562"/>
            <a:ext cx="2629122" cy="3506547"/>
          </a:xfrm>
        </p:spPr>
        <p:txBody>
          <a:bodyPr vert="horz" lIns="91440" tIns="45720" rIns="91440" bIns="45720" rtlCol="0" anchor="ctr">
            <a:normAutofit/>
          </a:bodyPr>
          <a:lstStyle/>
          <a:p>
            <a:pPr defTabSz="457200">
              <a:lnSpc>
                <a:spcPct val="90000"/>
              </a:lnSpc>
              <a:spcBef>
                <a:spcPct val="0"/>
              </a:spcBef>
            </a:pPr>
            <a:r>
              <a:rPr lang="en-US" sz="2900" dirty="0">
                <a:solidFill>
                  <a:srgbClr val="F2F2F2"/>
                </a:solidFill>
              </a:rPr>
              <a:t>Benefits of Noticing and Wondering For </a:t>
            </a:r>
            <a:r>
              <a:rPr lang="en-US" sz="2900" b="1" dirty="0">
                <a:solidFill>
                  <a:srgbClr val="F2F2F2"/>
                </a:solidFill>
              </a:rPr>
              <a:t>Students </a:t>
            </a:r>
          </a:p>
        </p:txBody>
      </p:sp>
      <p:sp>
        <p:nvSpPr>
          <p:cNvPr id="24" name="Rectangle 2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41436F34-C03D-403F-B7E2-A59AD058A203}"/>
              </a:ext>
            </a:extLst>
          </p:cNvPr>
          <p:cNvGraphicFramePr/>
          <p:nvPr>
            <p:extLst>
              <p:ext uri="{D42A27DB-BD31-4B8C-83A1-F6EECF244321}">
                <p14:modId xmlns:p14="http://schemas.microsoft.com/office/powerpoint/2010/main" val="3941816326"/>
              </p:ext>
            </p:extLst>
          </p:nvPr>
        </p:nvGraphicFramePr>
        <p:xfrm>
          <a:off x="4206478" y="723900"/>
          <a:ext cx="4211240" cy="35802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837792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9"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7"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836"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solidFill>
                <a:schemeClr val="bg1">
                  <a:alpha val="20000"/>
                </a:schemeClr>
              </a:solidFill>
            </a:endParaRPr>
          </a:p>
        </p:txBody>
      </p:sp>
      <p:sp useBgFill="1">
        <p:nvSpPr>
          <p:cNvPr id="29" name="Freeform: Shape 28">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361118" y="360618"/>
            <a:ext cx="5143501" cy="4422264"/>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1" name="Rectangle 30">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3" name="Group 32">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571309" cy="5143500"/>
            <a:chOff x="0" y="0"/>
            <a:chExt cx="11428412" cy="6858000"/>
          </a:xfrm>
        </p:grpSpPr>
        <p:pic>
          <p:nvPicPr>
            <p:cNvPr id="34" name="Picture 33">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le 1">
            <a:extLst>
              <a:ext uri="{FF2B5EF4-FFF2-40B4-BE49-F238E27FC236}">
                <a16:creationId xmlns:a16="http://schemas.microsoft.com/office/drawing/2014/main" id="{8DAED838-5D21-48DE-89CB-61526AA5B472}"/>
              </a:ext>
            </a:extLst>
          </p:cNvPr>
          <p:cNvSpPr>
            <a:spLocks noGrp="1"/>
          </p:cNvSpPr>
          <p:nvPr>
            <p:ph type="title"/>
          </p:nvPr>
        </p:nvSpPr>
        <p:spPr>
          <a:xfrm>
            <a:off x="866216" y="1085850"/>
            <a:ext cx="3564299" cy="2497185"/>
          </a:xfrm>
        </p:spPr>
        <p:txBody>
          <a:bodyPr vert="horz" lIns="91440" tIns="45720" rIns="91440" bIns="45720" rtlCol="0" anchor="b">
            <a:normAutofit/>
          </a:bodyPr>
          <a:lstStyle/>
          <a:p>
            <a:pPr marL="114300" defTabSz="457200">
              <a:lnSpc>
                <a:spcPct val="90000"/>
              </a:lnSpc>
              <a:spcBef>
                <a:spcPct val="0"/>
              </a:spcBef>
            </a:pPr>
            <a:r>
              <a:rPr lang="en-US" sz="2900" b="0" i="0" kern="1200" dirty="0">
                <a:solidFill>
                  <a:srgbClr val="EBEBEB"/>
                </a:solidFill>
                <a:latin typeface="+mj-lt"/>
                <a:ea typeface="+mj-ea"/>
                <a:cs typeface="+mj-cs"/>
              </a:rPr>
              <a:t>With your shoulder partner, discuss how this routine could be beneficial for </a:t>
            </a:r>
            <a:r>
              <a:rPr lang="en-US" sz="2900" b="1" i="1" u="sng" dirty="0">
                <a:solidFill>
                  <a:srgbClr val="EBEBEB"/>
                </a:solidFill>
              </a:rPr>
              <a:t>teacher</a:t>
            </a:r>
            <a:r>
              <a:rPr lang="en-US" sz="2900" b="1" i="1" u="sng" kern="1200" dirty="0">
                <a:solidFill>
                  <a:srgbClr val="EBEBEB"/>
                </a:solidFill>
                <a:latin typeface="+mj-lt"/>
                <a:ea typeface="+mj-ea"/>
                <a:cs typeface="+mj-cs"/>
              </a:rPr>
              <a:t>s. </a:t>
            </a:r>
          </a:p>
        </p:txBody>
      </p:sp>
      <p:pic>
        <p:nvPicPr>
          <p:cNvPr id="11" name="Graphic 9" descr="Board Room">
            <a:extLst>
              <a:ext uri="{FF2B5EF4-FFF2-40B4-BE49-F238E27FC236}">
                <a16:creationId xmlns:a16="http://schemas.microsoft.com/office/drawing/2014/main" id="{67CBAFBB-C097-475B-B458-4A932A9EDE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12761" y="1085850"/>
            <a:ext cx="3545858" cy="3545858"/>
          </a:xfrm>
          <a:prstGeom prst="rect">
            <a:avLst/>
          </a:prstGeom>
          <a:effectLst/>
        </p:spPr>
      </p:pic>
    </p:spTree>
    <p:extLst>
      <p:ext uri="{BB962C8B-B14F-4D97-AF65-F5344CB8AC3E}">
        <p14:creationId xmlns:p14="http://schemas.microsoft.com/office/powerpoint/2010/main" val="247331408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93F1F-7277-459F-B4C3-A33AD95C60FB}"/>
              </a:ext>
            </a:extLst>
          </p:cNvPr>
          <p:cNvSpPr>
            <a:spLocks noGrp="1"/>
          </p:cNvSpPr>
          <p:nvPr>
            <p:ph type="title"/>
          </p:nvPr>
        </p:nvSpPr>
        <p:spPr>
          <a:xfrm>
            <a:off x="486696" y="797562"/>
            <a:ext cx="2629122" cy="3506547"/>
          </a:xfrm>
        </p:spPr>
        <p:txBody>
          <a:bodyPr vert="horz" lIns="91440" tIns="45720" rIns="91440" bIns="45720" rtlCol="0" anchor="ctr">
            <a:normAutofit/>
          </a:bodyPr>
          <a:lstStyle/>
          <a:p>
            <a:pPr defTabSz="457200">
              <a:lnSpc>
                <a:spcPct val="90000"/>
              </a:lnSpc>
              <a:spcBef>
                <a:spcPct val="0"/>
              </a:spcBef>
            </a:pPr>
            <a:r>
              <a:rPr lang="en-US" sz="2900" dirty="0">
                <a:solidFill>
                  <a:srgbClr val="F2F2F2"/>
                </a:solidFill>
              </a:rPr>
              <a:t>Benefits of Noticing and Wondering For Teachers </a:t>
            </a:r>
          </a:p>
        </p:txBody>
      </p:sp>
      <p:sp>
        <p:nvSpPr>
          <p:cNvPr id="24" name="Rectangle 2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41436F34-C03D-403F-B7E2-A59AD058A203}"/>
              </a:ext>
            </a:extLst>
          </p:cNvPr>
          <p:cNvGraphicFramePr/>
          <p:nvPr>
            <p:extLst>
              <p:ext uri="{D42A27DB-BD31-4B8C-83A1-F6EECF244321}">
                <p14:modId xmlns:p14="http://schemas.microsoft.com/office/powerpoint/2010/main" val="328006217"/>
              </p:ext>
            </p:extLst>
          </p:nvPr>
        </p:nvGraphicFramePr>
        <p:xfrm>
          <a:off x="4206478" y="723900"/>
          <a:ext cx="4211240" cy="35802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3232611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BA1FD8-3E4C-44D8-BB83-1590E4366E54}"/>
              </a:ext>
            </a:extLst>
          </p:cNvPr>
          <p:cNvSpPr>
            <a:spLocks noGrp="1"/>
          </p:cNvSpPr>
          <p:nvPr>
            <p:ph type="title"/>
          </p:nvPr>
        </p:nvSpPr>
        <p:spPr>
          <a:xfrm>
            <a:off x="3654009" y="1085850"/>
            <a:ext cx="3916743" cy="2497185"/>
          </a:xfrm>
        </p:spPr>
        <p:txBody>
          <a:bodyPr vert="horz" lIns="91440" tIns="45720" rIns="91440" bIns="45720" rtlCol="0" anchor="b">
            <a:normAutofit fontScale="90000"/>
          </a:bodyPr>
          <a:lstStyle/>
          <a:p>
            <a:pPr defTabSz="457200">
              <a:lnSpc>
                <a:spcPct val="90000"/>
              </a:lnSpc>
            </a:pPr>
            <a:r>
              <a:rPr lang="en-US" sz="4000" dirty="0">
                <a:solidFill>
                  <a:srgbClr val="EBEBEB"/>
                </a:solidFill>
              </a:rPr>
              <a:t>Discuss with your shoulder partner, when do you think this strategy could be used instruction?</a:t>
            </a:r>
            <a:endParaRPr lang="en-US" sz="4000" b="0" i="0" kern="1200" dirty="0">
              <a:solidFill>
                <a:srgbClr val="EBEBEB"/>
              </a:solidFill>
              <a:latin typeface="+mj-lt"/>
              <a:ea typeface="+mj-ea"/>
              <a:cs typeface="+mj-cs"/>
            </a:endParaRP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51435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Classroom">
            <a:extLst>
              <a:ext uri="{FF2B5EF4-FFF2-40B4-BE49-F238E27FC236}">
                <a16:creationId xmlns:a16="http://schemas.microsoft.com/office/drawing/2014/main" id="{74932059-82CF-486D-9480-8DD09CF3A4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430" y="1556161"/>
            <a:ext cx="2202627" cy="2202627"/>
          </a:xfrm>
          <a:prstGeom prst="rect">
            <a:avLst/>
          </a:prstGeom>
          <a:effectLst/>
        </p:spPr>
      </p:pic>
    </p:spTree>
    <p:extLst>
      <p:ext uri="{BB962C8B-B14F-4D97-AF65-F5344CB8AC3E}">
        <p14:creationId xmlns:p14="http://schemas.microsoft.com/office/powerpoint/2010/main" val="28058089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D3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screenshot of a cell phone&#10;&#10;Description automatically generated">
            <a:extLst>
              <a:ext uri="{FF2B5EF4-FFF2-40B4-BE49-F238E27FC236}">
                <a16:creationId xmlns:a16="http://schemas.microsoft.com/office/drawing/2014/main" id="{75B94181-6D79-4D10-8CA5-5A3793B05F39}"/>
              </a:ext>
            </a:extLst>
          </p:cNvPr>
          <p:cNvPicPr>
            <a:picLocks noChangeAspect="1"/>
          </p:cNvPicPr>
          <p:nvPr/>
        </p:nvPicPr>
        <p:blipFill>
          <a:blip r:embed="rId2"/>
          <a:stretch>
            <a:fillRect/>
          </a:stretch>
        </p:blipFill>
        <p:spPr>
          <a:xfrm>
            <a:off x="528066" y="717457"/>
            <a:ext cx="8178799" cy="1962912"/>
          </a:xfrm>
          <a:prstGeom prst="rect">
            <a:avLst/>
          </a:prstGeom>
        </p:spPr>
      </p:pic>
      <p:pic>
        <p:nvPicPr>
          <p:cNvPr id="4" name="Picture 3">
            <a:extLst>
              <a:ext uri="{FF2B5EF4-FFF2-40B4-BE49-F238E27FC236}">
                <a16:creationId xmlns:a16="http://schemas.microsoft.com/office/drawing/2014/main" id="{F9F877D4-9B15-4DA3-B302-FAC37137CE37}"/>
              </a:ext>
            </a:extLst>
          </p:cNvPr>
          <p:cNvPicPr>
            <a:picLocks noChangeAspect="1"/>
          </p:cNvPicPr>
          <p:nvPr/>
        </p:nvPicPr>
        <p:blipFill>
          <a:blip r:embed="rId3"/>
          <a:stretch>
            <a:fillRect/>
          </a:stretch>
        </p:blipFill>
        <p:spPr>
          <a:xfrm>
            <a:off x="528066" y="2740118"/>
            <a:ext cx="8258175" cy="1685925"/>
          </a:xfrm>
          <a:prstGeom prst="rect">
            <a:avLst/>
          </a:prstGeom>
        </p:spPr>
      </p:pic>
    </p:spTree>
    <p:extLst>
      <p:ext uri="{BB962C8B-B14F-4D97-AF65-F5344CB8AC3E}">
        <p14:creationId xmlns:p14="http://schemas.microsoft.com/office/powerpoint/2010/main" val="199879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60B1-9947-4F2F-9C86-1E0D4E7062F8}"/>
              </a:ext>
            </a:extLst>
          </p:cNvPr>
          <p:cNvSpPr>
            <a:spLocks noGrp="1"/>
          </p:cNvSpPr>
          <p:nvPr>
            <p:ph type="title"/>
          </p:nvPr>
        </p:nvSpPr>
        <p:spPr/>
        <p:txBody>
          <a:bodyPr/>
          <a:lstStyle/>
          <a:p>
            <a:pPr algn="ctr"/>
            <a:r>
              <a:rPr lang="en-US" b="1" u="sng" dirty="0">
                <a:hlinkClick r:id="rId3">
                  <a:extLst>
                    <a:ext uri="{A12FA001-AC4F-418D-AE19-62706E023703}">
                      <ahyp:hlinkClr xmlns:ahyp="http://schemas.microsoft.com/office/drawing/2018/hyperlinkcolor" val="tx"/>
                    </a:ext>
                  </a:extLst>
                </a:hlinkClick>
              </a:rPr>
              <a:t>K20 Center</a:t>
            </a:r>
            <a:endParaRPr lang="en-US" b="1" u="sng" dirty="0"/>
          </a:p>
        </p:txBody>
      </p:sp>
      <p:pic>
        <p:nvPicPr>
          <p:cNvPr id="4" name="Online Media 3" title="I Notice, I Wonder - LEARN Strategy">
            <a:hlinkClick r:id="" action="ppaction://media"/>
            <a:extLst>
              <a:ext uri="{FF2B5EF4-FFF2-40B4-BE49-F238E27FC236}">
                <a16:creationId xmlns:a16="http://schemas.microsoft.com/office/drawing/2014/main" id="{37B2931D-D373-4F39-ACEC-7CA19767ED40}"/>
              </a:ext>
            </a:extLst>
          </p:cNvPr>
          <p:cNvPicPr>
            <a:picLocks noRot="1" noChangeAspect="1"/>
          </p:cNvPicPr>
          <p:nvPr>
            <a:videoFile r:link="rId1"/>
          </p:nvPr>
        </p:nvPicPr>
        <p:blipFill>
          <a:blip r:embed="rId4"/>
          <a:stretch>
            <a:fillRect/>
          </a:stretch>
        </p:blipFill>
        <p:spPr>
          <a:xfrm>
            <a:off x="1497204" y="1239330"/>
            <a:ext cx="6149591" cy="3459145"/>
          </a:xfrm>
          <a:prstGeom prst="rect">
            <a:avLst/>
          </a:prstGeom>
        </p:spPr>
      </p:pic>
    </p:spTree>
    <p:extLst>
      <p:ext uri="{BB962C8B-B14F-4D97-AF65-F5344CB8AC3E}">
        <p14:creationId xmlns:p14="http://schemas.microsoft.com/office/powerpoint/2010/main" val="270733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47" name="Picture 46">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49" name="Oval 48">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53" name="Picture 52">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55" name="Rectangle 54">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A67B7-7C02-44B1-A975-5FF5924AE3A2}"/>
              </a:ext>
            </a:extLst>
          </p:cNvPr>
          <p:cNvSpPr>
            <a:spLocks noGrp="1"/>
          </p:cNvSpPr>
          <p:nvPr>
            <p:ph type="title"/>
          </p:nvPr>
        </p:nvSpPr>
        <p:spPr>
          <a:xfrm>
            <a:off x="399459" y="-1259740"/>
            <a:ext cx="2331469" cy="3429000"/>
          </a:xfrm>
        </p:spPr>
        <p:txBody>
          <a:bodyPr vert="horz" lIns="91440" tIns="45720" rIns="91440" bIns="45720" rtlCol="0" anchor="ctr">
            <a:normAutofit/>
          </a:bodyPr>
          <a:lstStyle/>
          <a:p>
            <a:pPr defTabSz="457200">
              <a:spcBef>
                <a:spcPct val="0"/>
              </a:spcBef>
            </a:pPr>
            <a:r>
              <a:rPr lang="en-US" sz="1800" b="1" dirty="0">
                <a:solidFill>
                  <a:srgbClr val="F2F2F2"/>
                </a:solidFill>
              </a:rPr>
              <a:t>Consider these before creating your own prompt</a:t>
            </a:r>
          </a:p>
        </p:txBody>
      </p:sp>
      <p:sp>
        <p:nvSpPr>
          <p:cNvPr id="59" name="Freeform: Shape 58">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63" name="Rectangle 62">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0" name="Text Placeholder 2">
            <a:extLst>
              <a:ext uri="{FF2B5EF4-FFF2-40B4-BE49-F238E27FC236}">
                <a16:creationId xmlns:a16="http://schemas.microsoft.com/office/drawing/2014/main" id="{0272EA94-D543-4A16-B667-F44D969AB81F}"/>
              </a:ext>
            </a:extLst>
          </p:cNvPr>
          <p:cNvGraphicFramePr/>
          <p:nvPr>
            <p:extLst>
              <p:ext uri="{D42A27DB-BD31-4B8C-83A1-F6EECF244321}">
                <p14:modId xmlns:p14="http://schemas.microsoft.com/office/powerpoint/2010/main" val="140689469"/>
              </p:ext>
            </p:extLst>
          </p:nvPr>
        </p:nvGraphicFramePr>
        <p:xfrm>
          <a:off x="3786187" y="1085850"/>
          <a:ext cx="4872038"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a:extLst>
              <a:ext uri="{FF2B5EF4-FFF2-40B4-BE49-F238E27FC236}">
                <a16:creationId xmlns:a16="http://schemas.microsoft.com/office/drawing/2014/main" id="{933A6557-BA6C-4BE8-BAB6-37A6269DC5E4}"/>
              </a:ext>
            </a:extLst>
          </p:cNvPr>
          <p:cNvPicPr>
            <a:picLocks noChangeAspect="1"/>
          </p:cNvPicPr>
          <p:nvPr/>
        </p:nvPicPr>
        <p:blipFill>
          <a:blip r:embed="rId11"/>
          <a:stretch>
            <a:fillRect/>
          </a:stretch>
        </p:blipFill>
        <p:spPr>
          <a:xfrm>
            <a:off x="542511" y="888960"/>
            <a:ext cx="2147082" cy="4270570"/>
          </a:xfrm>
          <a:prstGeom prst="rect">
            <a:avLst/>
          </a:prstGeom>
        </p:spPr>
      </p:pic>
    </p:spTree>
    <p:extLst>
      <p:ext uri="{BB962C8B-B14F-4D97-AF65-F5344CB8AC3E}">
        <p14:creationId xmlns:p14="http://schemas.microsoft.com/office/powerpoint/2010/main" val="300757621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CE39-418B-46FA-BDB3-72F9DAB9D4E1}"/>
              </a:ext>
            </a:extLst>
          </p:cNvPr>
          <p:cNvSpPr>
            <a:spLocks noGrp="1"/>
          </p:cNvSpPr>
          <p:nvPr>
            <p:ph type="title"/>
          </p:nvPr>
        </p:nvSpPr>
        <p:spPr/>
        <p:txBody>
          <a:bodyPr/>
          <a:lstStyle/>
          <a:p>
            <a:r>
              <a:rPr lang="en-US" sz="3200" dirty="0"/>
              <a:t>Useful Resources</a:t>
            </a:r>
            <a:endParaRPr lang="en-US" dirty="0"/>
          </a:p>
        </p:txBody>
      </p:sp>
      <p:sp>
        <p:nvSpPr>
          <p:cNvPr id="3" name="Content Placeholder 2">
            <a:extLst>
              <a:ext uri="{FF2B5EF4-FFF2-40B4-BE49-F238E27FC236}">
                <a16:creationId xmlns:a16="http://schemas.microsoft.com/office/drawing/2014/main" id="{152CDD38-6B9F-484A-8B3A-E2A428D8F6FF}"/>
              </a:ext>
            </a:extLst>
          </p:cNvPr>
          <p:cNvSpPr>
            <a:spLocks noGrp="1"/>
          </p:cNvSpPr>
          <p:nvPr>
            <p:ph idx="1"/>
          </p:nvPr>
        </p:nvSpPr>
        <p:spPr/>
        <p:txBody>
          <a:bodyPr/>
          <a:lstStyle/>
          <a:p>
            <a:r>
              <a:rPr lang="en-US" dirty="0"/>
              <a:t>Open Middle</a:t>
            </a:r>
          </a:p>
          <a:p>
            <a:r>
              <a:rPr lang="en-US" dirty="0"/>
              <a:t>NCTM’s Classroom Resources</a:t>
            </a:r>
          </a:p>
          <a:p>
            <a:r>
              <a:rPr lang="en-US" dirty="0"/>
              <a:t>5280 Creative Math Prompts </a:t>
            </a:r>
            <a:r>
              <a:rPr lang="en-US" dirty="0">
                <a:hlinkClick r:id="rId3"/>
              </a:rPr>
              <a:t>http://www.5280math.com/noticing-and-wondering</a:t>
            </a:r>
            <a:endParaRPr lang="en-US" dirty="0"/>
          </a:p>
          <a:p>
            <a:r>
              <a:rPr lang="en-US" dirty="0"/>
              <a:t> </a:t>
            </a:r>
            <a:r>
              <a:rPr lang="en-US" dirty="0">
                <a:hlinkClick r:id="rId4"/>
              </a:rPr>
              <a:t>https://blog.mrmeyer.com/category/3acts/</a:t>
            </a:r>
            <a:endParaRPr lang="en-US" dirty="0"/>
          </a:p>
          <a:p>
            <a:r>
              <a:rPr lang="en-US" dirty="0">
                <a:hlinkClick r:id="rId5"/>
              </a:rPr>
              <a:t>https://whenmathhappens.com/3-act-math/</a:t>
            </a:r>
            <a:endParaRPr lang="en-US" dirty="0"/>
          </a:p>
          <a:p>
            <a:r>
              <a:rPr lang="en-US" dirty="0">
                <a:hlinkClick r:id="rId6"/>
              </a:rPr>
              <a:t>http://mathleadership.org/1648-2/</a:t>
            </a:r>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3403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D219830A-E988-4A6E-BCA0-245B550642E2}"/>
              </a:ext>
            </a:extLst>
          </p:cNvPr>
          <p:cNvPicPr>
            <a:picLocks noGrp="1" noChangeAspect="1"/>
          </p:cNvPicPr>
          <p:nvPr>
            <p:ph idx="1"/>
          </p:nvPr>
        </p:nvPicPr>
        <p:blipFill>
          <a:blip r:embed="rId3"/>
          <a:stretch>
            <a:fillRect/>
          </a:stretch>
        </p:blipFill>
        <p:spPr>
          <a:xfrm>
            <a:off x="1419836" y="401782"/>
            <a:ext cx="6304328" cy="4339936"/>
          </a:xfrm>
          <a:prstGeom prst="rect">
            <a:avLst/>
          </a:prstGeom>
        </p:spPr>
      </p:pic>
      <p:sp>
        <p:nvSpPr>
          <p:cNvPr id="6" name="TextBox 5">
            <a:extLst>
              <a:ext uri="{FF2B5EF4-FFF2-40B4-BE49-F238E27FC236}">
                <a16:creationId xmlns:a16="http://schemas.microsoft.com/office/drawing/2014/main" id="{CA63A7F7-952F-4C05-9E7E-33B1B216B395}"/>
              </a:ext>
            </a:extLst>
          </p:cNvPr>
          <p:cNvSpPr txBox="1"/>
          <p:nvPr/>
        </p:nvSpPr>
        <p:spPr>
          <a:xfrm>
            <a:off x="1592666" y="1094509"/>
            <a:ext cx="5958667" cy="2031325"/>
          </a:xfrm>
          <a:prstGeom prst="rect">
            <a:avLst/>
          </a:prstGeom>
          <a:noFill/>
        </p:spPr>
        <p:txBody>
          <a:bodyPr wrap="square" rtlCol="0">
            <a:spAutoFit/>
          </a:bodyPr>
          <a:lstStyle/>
          <a:p>
            <a:pPr algn="ctr"/>
            <a:r>
              <a:rPr lang="en-US" b="1" u="sng" dirty="0">
                <a:solidFill>
                  <a:schemeClr val="bg1"/>
                </a:solidFill>
              </a:rPr>
              <a:t>Feedback</a:t>
            </a:r>
          </a:p>
          <a:p>
            <a:r>
              <a:rPr lang="en-US" b="1" dirty="0">
                <a:solidFill>
                  <a:schemeClr val="bg1"/>
                </a:solidFill>
              </a:rPr>
              <a:t>Please note what you enjoyed and any suggestions for improvement! </a:t>
            </a:r>
          </a:p>
          <a:p>
            <a:endParaRPr lang="en-US" b="1" dirty="0">
              <a:solidFill>
                <a:schemeClr val="bg1"/>
              </a:solidFill>
            </a:endParaRPr>
          </a:p>
          <a:p>
            <a:r>
              <a:rPr lang="en-US" b="1" dirty="0">
                <a:solidFill>
                  <a:schemeClr val="bg1"/>
                </a:solidFill>
              </a:rPr>
              <a:t>Thanks and have a great day!</a:t>
            </a: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7002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0B13FF8-2B3C-4BC1-B3E4-254B3F8C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9CE39-418B-46FA-BDB3-72F9DAB9D4E1}"/>
              </a:ext>
            </a:extLst>
          </p:cNvPr>
          <p:cNvSpPr>
            <a:spLocks noGrp="1"/>
          </p:cNvSpPr>
          <p:nvPr>
            <p:ph type="title"/>
          </p:nvPr>
        </p:nvSpPr>
        <p:spPr>
          <a:xfrm>
            <a:off x="476417" y="471949"/>
            <a:ext cx="2337517" cy="4195916"/>
          </a:xfrm>
        </p:spPr>
        <p:txBody>
          <a:bodyPr anchor="ctr">
            <a:normAutofit/>
          </a:bodyPr>
          <a:lstStyle/>
          <a:p>
            <a:r>
              <a:rPr lang="en-US" sz="3300" dirty="0">
                <a:solidFill>
                  <a:srgbClr val="EBEBEB"/>
                </a:solidFill>
              </a:rPr>
              <a:t>Useful Resources</a:t>
            </a:r>
          </a:p>
        </p:txBody>
      </p:sp>
      <p:sp>
        <p:nvSpPr>
          <p:cNvPr id="22"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2B199503-2632-490F-8EB2-759D88708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60741" y="-439759"/>
            <a:ext cx="5143501" cy="6023018"/>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6" name="Rectangle 25">
            <a:extLst>
              <a:ext uri="{FF2B5EF4-FFF2-40B4-BE49-F238E27FC236}">
                <a16:creationId xmlns:a16="http://schemas.microsoft.com/office/drawing/2014/main" id="{F11C7CB4-0228-486A-931A-262ABB670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52CDD38-6B9F-484A-8B3A-E2A428D8F6FF}"/>
              </a:ext>
            </a:extLst>
          </p:cNvPr>
          <p:cNvSpPr>
            <a:spLocks noGrp="1"/>
          </p:cNvSpPr>
          <p:nvPr>
            <p:ph idx="1"/>
          </p:nvPr>
        </p:nvSpPr>
        <p:spPr>
          <a:xfrm>
            <a:off x="3786339" y="1057844"/>
            <a:ext cx="4871885" cy="1413859"/>
          </a:xfrm>
        </p:spPr>
        <p:txBody>
          <a:bodyPr>
            <a:normAutofit fontScale="92500" lnSpcReduction="10000"/>
          </a:bodyPr>
          <a:lstStyle/>
          <a:p>
            <a:endParaRPr lang="en-US" dirty="0"/>
          </a:p>
          <a:p>
            <a:r>
              <a:rPr lang="en-US" dirty="0"/>
              <a:t>This PowerPoint can be found at this website </a:t>
            </a:r>
            <a:r>
              <a:rPr lang="en-US" dirty="0">
                <a:hlinkClick r:id="rId3"/>
              </a:rPr>
              <a:t>https://kudaisi.wixsite.com/extrastudying</a:t>
            </a:r>
            <a:endParaRPr lang="en-US" dirty="0"/>
          </a:p>
          <a:p>
            <a:r>
              <a:rPr lang="en-US" sz="1400" dirty="0"/>
              <a:t>Queshonda Kudaisi </a:t>
            </a:r>
          </a:p>
          <a:p>
            <a:r>
              <a:rPr lang="en-US" sz="1400" dirty="0"/>
              <a:t>qjkudaisi@mail.usf.edu</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B871954-6A67-419C-B6E9-ED1122EA3816}"/>
              </a:ext>
            </a:extLst>
          </p:cNvPr>
          <p:cNvPicPr>
            <a:picLocks noChangeAspect="1"/>
          </p:cNvPicPr>
          <p:nvPr/>
        </p:nvPicPr>
        <p:blipFill>
          <a:blip r:embed="rId4"/>
          <a:stretch>
            <a:fillRect/>
          </a:stretch>
        </p:blipFill>
        <p:spPr>
          <a:xfrm>
            <a:off x="3786339" y="2671796"/>
            <a:ext cx="4871885" cy="1205791"/>
          </a:xfrm>
          <a:prstGeom prst="rect">
            <a:avLst/>
          </a:prstGeom>
          <a:effectLst/>
        </p:spPr>
      </p:pic>
    </p:spTree>
    <p:extLst>
      <p:ext uri="{BB962C8B-B14F-4D97-AF65-F5344CB8AC3E}">
        <p14:creationId xmlns:p14="http://schemas.microsoft.com/office/powerpoint/2010/main" val="415991626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59"/>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2A6FF37-268D-4A82-848B-3D358574CA04}"/>
              </a:ext>
            </a:extLst>
          </p:cNvPr>
          <p:cNvSpPr>
            <a:spLocks noGrp="1"/>
          </p:cNvSpPr>
          <p:nvPr>
            <p:ph type="title"/>
          </p:nvPr>
        </p:nvSpPr>
        <p:spPr>
          <a:xfrm>
            <a:off x="4058948" y="339538"/>
            <a:ext cx="3479177" cy="1050398"/>
          </a:xfrm>
        </p:spPr>
        <p:txBody>
          <a:bodyPr>
            <a:normAutofit/>
          </a:bodyPr>
          <a:lstStyle/>
          <a:p>
            <a:r>
              <a:rPr lang="en-US" dirty="0"/>
              <a:t>Who Am I?</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179"/>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Google Shape;248;p14">
            <a:extLst>
              <a:ext uri="{FF2B5EF4-FFF2-40B4-BE49-F238E27FC236}">
                <a16:creationId xmlns:a16="http://schemas.microsoft.com/office/drawing/2014/main" id="{D468DBD2-3525-4AA7-85BF-D8EDBBF72DFE}"/>
              </a:ext>
            </a:extLst>
          </p:cNvPr>
          <p:cNvPicPr preferRelativeResize="0"/>
          <p:nvPr/>
        </p:nvPicPr>
        <p:blipFill rotWithShape="1">
          <a:blip r:embed="rId4"/>
          <a:srcRect r="-1" b="2088"/>
          <a:stretch/>
        </p:blipFill>
        <p:spPr>
          <a:xfrm>
            <a:off x="2" y="10"/>
            <a:ext cx="3729824" cy="5143490"/>
          </a:xfrm>
          <a:custGeom>
            <a:avLst/>
            <a:gdLst>
              <a:gd name="connsiteX0" fmla="*/ 3628384 w 4973099"/>
              <a:gd name="connsiteY0" fmla="*/ 0 h 6858001"/>
              <a:gd name="connsiteX1" fmla="*/ 4971922 w 4973099"/>
              <a:gd name="connsiteY1" fmla="*/ 0 h 6858001"/>
              <a:gd name="connsiteX2" fmla="*/ 4946877 w 4973099"/>
              <a:gd name="connsiteY2" fmla="*/ 155677 h 6858001"/>
              <a:gd name="connsiteX3" fmla="*/ 4923008 w 4973099"/>
              <a:gd name="connsiteY3" fmla="*/ 310668 h 6858001"/>
              <a:gd name="connsiteX4" fmla="*/ 4899644 w 4973099"/>
              <a:gd name="connsiteY4" fmla="*/ 466344 h 6858001"/>
              <a:gd name="connsiteX5" fmla="*/ 4879641 w 4973099"/>
              <a:gd name="connsiteY5" fmla="*/ 622707 h 6858001"/>
              <a:gd name="connsiteX6" fmla="*/ 4859470 w 4973099"/>
              <a:gd name="connsiteY6" fmla="*/ 778383 h 6858001"/>
              <a:gd name="connsiteX7" fmla="*/ 4840644 w 4973099"/>
              <a:gd name="connsiteY7" fmla="*/ 934746 h 6858001"/>
              <a:gd name="connsiteX8" fmla="*/ 4824508 w 4973099"/>
              <a:gd name="connsiteY8" fmla="*/ 1089051 h 6858001"/>
              <a:gd name="connsiteX9" fmla="*/ 4809212 w 4973099"/>
              <a:gd name="connsiteY9" fmla="*/ 1245413 h 6858001"/>
              <a:gd name="connsiteX10" fmla="*/ 4795260 w 4973099"/>
              <a:gd name="connsiteY10" fmla="*/ 1401090 h 6858001"/>
              <a:gd name="connsiteX11" fmla="*/ 4783158 w 4973099"/>
              <a:gd name="connsiteY11" fmla="*/ 1554023 h 6858001"/>
              <a:gd name="connsiteX12" fmla="*/ 4771055 w 4973099"/>
              <a:gd name="connsiteY12" fmla="*/ 1709014 h 6858001"/>
              <a:gd name="connsiteX13" fmla="*/ 4760970 w 4973099"/>
              <a:gd name="connsiteY13" fmla="*/ 1861947 h 6858001"/>
              <a:gd name="connsiteX14" fmla="*/ 4753070 w 4973099"/>
              <a:gd name="connsiteY14" fmla="*/ 2014881 h 6858001"/>
              <a:gd name="connsiteX15" fmla="*/ 4744833 w 4973099"/>
              <a:gd name="connsiteY15" fmla="*/ 2167128 h 6858001"/>
              <a:gd name="connsiteX16" fmla="*/ 4737942 w 4973099"/>
              <a:gd name="connsiteY16" fmla="*/ 2318004 h 6858001"/>
              <a:gd name="connsiteX17" fmla="*/ 4733067 w 4973099"/>
              <a:gd name="connsiteY17" fmla="*/ 2467509 h 6858001"/>
              <a:gd name="connsiteX18" fmla="*/ 4728865 w 4973099"/>
              <a:gd name="connsiteY18" fmla="*/ 2617013 h 6858001"/>
              <a:gd name="connsiteX19" fmla="*/ 4724831 w 4973099"/>
              <a:gd name="connsiteY19" fmla="*/ 2765146 h 6858001"/>
              <a:gd name="connsiteX20" fmla="*/ 4722982 w 4973099"/>
              <a:gd name="connsiteY20" fmla="*/ 2911221 h 6858001"/>
              <a:gd name="connsiteX21" fmla="*/ 4720965 w 4973099"/>
              <a:gd name="connsiteY21" fmla="*/ 3057297 h 6858001"/>
              <a:gd name="connsiteX22" fmla="*/ 4719956 w 4973099"/>
              <a:gd name="connsiteY22" fmla="*/ 3201315 h 6858001"/>
              <a:gd name="connsiteX23" fmla="*/ 4720965 w 4973099"/>
              <a:gd name="connsiteY23" fmla="*/ 3343961 h 6858001"/>
              <a:gd name="connsiteX24" fmla="*/ 4720965 w 4973099"/>
              <a:gd name="connsiteY24" fmla="*/ 3485236 h 6858001"/>
              <a:gd name="connsiteX25" fmla="*/ 4722982 w 4973099"/>
              <a:gd name="connsiteY25" fmla="*/ 3625139 h 6858001"/>
              <a:gd name="connsiteX26" fmla="*/ 4726007 w 4973099"/>
              <a:gd name="connsiteY26" fmla="*/ 3762299 h 6858001"/>
              <a:gd name="connsiteX27" fmla="*/ 4728865 w 4973099"/>
              <a:gd name="connsiteY27" fmla="*/ 3898087 h 6858001"/>
              <a:gd name="connsiteX28" fmla="*/ 4732059 w 4973099"/>
              <a:gd name="connsiteY28" fmla="*/ 4031133 h 6858001"/>
              <a:gd name="connsiteX29" fmla="*/ 4736933 w 4973099"/>
              <a:gd name="connsiteY29" fmla="*/ 4163492 h 6858001"/>
              <a:gd name="connsiteX30" fmla="*/ 4742144 w 4973099"/>
              <a:gd name="connsiteY30" fmla="*/ 4293793 h 6858001"/>
              <a:gd name="connsiteX31" fmla="*/ 4746850 w 4973099"/>
              <a:gd name="connsiteY31" fmla="*/ 4421352 h 6858001"/>
              <a:gd name="connsiteX32" fmla="*/ 4760130 w 4973099"/>
              <a:gd name="connsiteY32" fmla="*/ 4670298 h 6858001"/>
              <a:gd name="connsiteX33" fmla="*/ 4774249 w 4973099"/>
              <a:gd name="connsiteY33" fmla="*/ 4908956 h 6858001"/>
              <a:gd name="connsiteX34" fmla="*/ 4789041 w 4973099"/>
              <a:gd name="connsiteY34" fmla="*/ 5138013 h 6858001"/>
              <a:gd name="connsiteX35" fmla="*/ 4805346 w 4973099"/>
              <a:gd name="connsiteY35" fmla="*/ 5354726 h 6858001"/>
              <a:gd name="connsiteX36" fmla="*/ 4822323 w 4973099"/>
              <a:gd name="connsiteY36" fmla="*/ 5561838 h 6858001"/>
              <a:gd name="connsiteX37" fmla="*/ 4840644 w 4973099"/>
              <a:gd name="connsiteY37" fmla="*/ 5753862 h 6858001"/>
              <a:gd name="connsiteX38" fmla="*/ 4858630 w 4973099"/>
              <a:gd name="connsiteY38" fmla="*/ 5934227 h 6858001"/>
              <a:gd name="connsiteX39" fmla="*/ 4876615 w 4973099"/>
              <a:gd name="connsiteY39" fmla="*/ 6100191 h 6858001"/>
              <a:gd name="connsiteX40" fmla="*/ 4893592 w 4973099"/>
              <a:gd name="connsiteY40" fmla="*/ 6252438 h 6858001"/>
              <a:gd name="connsiteX41" fmla="*/ 4909729 w 4973099"/>
              <a:gd name="connsiteY41" fmla="*/ 6387541 h 6858001"/>
              <a:gd name="connsiteX42" fmla="*/ 4925025 w 4973099"/>
              <a:gd name="connsiteY42" fmla="*/ 6509613 h 6858001"/>
              <a:gd name="connsiteX43" fmla="*/ 4937800 w 4973099"/>
              <a:gd name="connsiteY43" fmla="*/ 6612483 h 6858001"/>
              <a:gd name="connsiteX44" fmla="*/ 4949902 w 4973099"/>
              <a:gd name="connsiteY44" fmla="*/ 6698894 h 6858001"/>
              <a:gd name="connsiteX45" fmla="*/ 4967216 w 4973099"/>
              <a:gd name="connsiteY45" fmla="*/ 6817538 h 6858001"/>
              <a:gd name="connsiteX46" fmla="*/ 4973099 w 4973099"/>
              <a:gd name="connsiteY46" fmla="*/ 6858000 h 6858001"/>
              <a:gd name="connsiteX47" fmla="*/ 4075210 w 4973099"/>
              <a:gd name="connsiteY47" fmla="*/ 6858000 h 6858001"/>
              <a:gd name="connsiteX48" fmla="*/ 4075210 w 4973099"/>
              <a:gd name="connsiteY48" fmla="*/ 6858001 h 6858001"/>
              <a:gd name="connsiteX49" fmla="*/ 0 w 4973099"/>
              <a:gd name="connsiteY49" fmla="*/ 6858001 h 6858001"/>
              <a:gd name="connsiteX50" fmla="*/ 0 w 4973099"/>
              <a:gd name="connsiteY50" fmla="*/ 1 h 6858001"/>
              <a:gd name="connsiteX51" fmla="*/ 3628384 w 4973099"/>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p:spPr>
      </p:pic>
      <p:sp>
        <p:nvSpPr>
          <p:cNvPr id="14" name="Rectangle 1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89642986-67F6-403F-B192-07BE8CA818FD}"/>
              </a:ext>
            </a:extLst>
          </p:cNvPr>
          <p:cNvSpPr>
            <a:spLocks noGrp="1"/>
          </p:cNvSpPr>
          <p:nvPr>
            <p:ph idx="1"/>
          </p:nvPr>
        </p:nvSpPr>
        <p:spPr>
          <a:xfrm>
            <a:off x="3889271" y="1380323"/>
            <a:ext cx="3556839" cy="3146611"/>
          </a:xfrm>
        </p:spPr>
        <p:txBody>
          <a:bodyPr vert="horz" lIns="91440" tIns="45720" rIns="91440" bIns="45720" rtlCol="0" anchor="t">
            <a:normAutofit/>
          </a:bodyPr>
          <a:lstStyle/>
          <a:p>
            <a:pPr lvl="0"/>
            <a:r>
              <a:rPr lang="en-US" sz="1600" dirty="0"/>
              <a:t>Queshonda Kudaisi </a:t>
            </a:r>
          </a:p>
          <a:p>
            <a:pPr lvl="0"/>
            <a:r>
              <a:rPr lang="en-US" sz="1600" dirty="0"/>
              <a:t>Polk County School Board  Educator</a:t>
            </a:r>
          </a:p>
          <a:p>
            <a:pPr lvl="0"/>
            <a:r>
              <a:rPr lang="en-US" sz="1600" dirty="0"/>
              <a:t>Lake Region High School - Instructional Mathematics Coach</a:t>
            </a:r>
          </a:p>
          <a:p>
            <a:pPr lvl="0"/>
            <a:r>
              <a:rPr lang="en-US" sz="1600" dirty="0"/>
              <a:t>University of South Florida College of Education – Doctorate Student </a:t>
            </a:r>
          </a:p>
          <a:p>
            <a:r>
              <a:rPr lang="en-US" sz="1600" dirty="0"/>
              <a:t>qjkudaisi@mail.usf.edu</a:t>
            </a:r>
          </a:p>
          <a:p>
            <a:endParaRPr lang="en-US" sz="1600" dirty="0"/>
          </a:p>
        </p:txBody>
      </p:sp>
      <p:pic>
        <p:nvPicPr>
          <p:cNvPr id="7" name="Picture 6">
            <a:extLst>
              <a:ext uri="{FF2B5EF4-FFF2-40B4-BE49-F238E27FC236}">
                <a16:creationId xmlns:a16="http://schemas.microsoft.com/office/drawing/2014/main" id="{D998E0BA-2CA9-48FC-A8D3-F76D003378FB}"/>
              </a:ext>
            </a:extLst>
          </p:cNvPr>
          <p:cNvPicPr>
            <a:picLocks noChangeAspect="1"/>
          </p:cNvPicPr>
          <p:nvPr/>
        </p:nvPicPr>
        <p:blipFill>
          <a:blip r:embed="rId5"/>
          <a:stretch>
            <a:fillRect/>
          </a:stretch>
        </p:blipFill>
        <p:spPr>
          <a:xfrm>
            <a:off x="7362164" y="2778726"/>
            <a:ext cx="1602695" cy="571075"/>
          </a:xfrm>
          <a:prstGeom prst="rect">
            <a:avLst/>
          </a:prstGeom>
        </p:spPr>
      </p:pic>
      <p:pic>
        <p:nvPicPr>
          <p:cNvPr id="8" name="Picture 7">
            <a:extLst>
              <a:ext uri="{FF2B5EF4-FFF2-40B4-BE49-F238E27FC236}">
                <a16:creationId xmlns:a16="http://schemas.microsoft.com/office/drawing/2014/main" id="{2F2B7985-0501-4799-AC2B-DD6C524B53A7}"/>
              </a:ext>
            </a:extLst>
          </p:cNvPr>
          <p:cNvPicPr>
            <a:picLocks noChangeAspect="1"/>
          </p:cNvPicPr>
          <p:nvPr/>
        </p:nvPicPr>
        <p:blipFill>
          <a:blip r:embed="rId6"/>
          <a:stretch>
            <a:fillRect/>
          </a:stretch>
        </p:blipFill>
        <p:spPr>
          <a:xfrm>
            <a:off x="7362164" y="1493582"/>
            <a:ext cx="1602694" cy="589133"/>
          </a:xfrm>
          <a:prstGeom prst="rect">
            <a:avLst/>
          </a:prstGeom>
        </p:spPr>
      </p:pic>
      <p:pic>
        <p:nvPicPr>
          <p:cNvPr id="9" name="Picture 8">
            <a:extLst>
              <a:ext uri="{FF2B5EF4-FFF2-40B4-BE49-F238E27FC236}">
                <a16:creationId xmlns:a16="http://schemas.microsoft.com/office/drawing/2014/main" id="{D8452B63-A562-4407-BB5C-E1574D8F2AC0}"/>
              </a:ext>
            </a:extLst>
          </p:cNvPr>
          <p:cNvPicPr>
            <a:picLocks noChangeAspect="1"/>
          </p:cNvPicPr>
          <p:nvPr/>
        </p:nvPicPr>
        <p:blipFill>
          <a:blip r:embed="rId7"/>
          <a:stretch>
            <a:fillRect/>
          </a:stretch>
        </p:blipFill>
        <p:spPr>
          <a:xfrm>
            <a:off x="7362164" y="2136171"/>
            <a:ext cx="1602695" cy="589099"/>
          </a:xfrm>
          <a:prstGeom prst="rect">
            <a:avLst/>
          </a:prstGeom>
        </p:spPr>
      </p:pic>
    </p:spTree>
    <p:extLst>
      <p:ext uri="{BB962C8B-B14F-4D97-AF65-F5344CB8AC3E}">
        <p14:creationId xmlns:p14="http://schemas.microsoft.com/office/powerpoint/2010/main" val="217560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68" name="Picture 6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70" name="Oval 6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2" name="Picture 7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74" name="Picture 7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76" name="Rectangle 7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79E4456E-19BC-4879-94C2-E4017C13474D}"/>
              </a:ext>
            </a:extLst>
          </p:cNvPr>
          <p:cNvSpPr>
            <a:spLocks noGrp="1"/>
          </p:cNvSpPr>
          <p:nvPr>
            <p:ph type="title"/>
          </p:nvPr>
        </p:nvSpPr>
        <p:spPr>
          <a:xfrm>
            <a:off x="485775" y="1091223"/>
            <a:ext cx="2504461" cy="2481630"/>
          </a:xfrm>
        </p:spPr>
        <p:txBody>
          <a:bodyPr vert="horz" lIns="91440" tIns="45720" rIns="91440" bIns="45720" rtlCol="0" anchor="b">
            <a:normAutofit/>
          </a:bodyPr>
          <a:lstStyle/>
          <a:p>
            <a:pPr defTabSz="457200">
              <a:lnSpc>
                <a:spcPct val="90000"/>
              </a:lnSpc>
            </a:pPr>
            <a:r>
              <a:rPr lang="en-US" sz="2500" b="1" dirty="0"/>
              <a:t>What can we do to increase student achievement?</a:t>
            </a:r>
          </a:p>
        </p:txBody>
      </p:sp>
      <p:pic>
        <p:nvPicPr>
          <p:cNvPr id="9" name="Picture 8" descr="A close up of a device&#10;&#10;Description automatically generated">
            <a:extLst>
              <a:ext uri="{FF2B5EF4-FFF2-40B4-BE49-F238E27FC236}">
                <a16:creationId xmlns:a16="http://schemas.microsoft.com/office/drawing/2014/main" id="{8F297AA9-17E8-46DC-AFF9-135EC527537F}"/>
              </a:ext>
            </a:extLst>
          </p:cNvPr>
          <p:cNvPicPr>
            <a:picLocks noChangeAspect="1"/>
          </p:cNvPicPr>
          <p:nvPr/>
        </p:nvPicPr>
        <p:blipFill rotWithShape="1">
          <a:blip r:embed="rId7"/>
          <a:srcRect l="20385" r="14046" b="-1"/>
          <a:stretch/>
        </p:blipFill>
        <p:spPr>
          <a:xfrm>
            <a:off x="3476011" y="10"/>
            <a:ext cx="5667989" cy="5143490"/>
          </a:xfrm>
          <a:prstGeom prst="rect">
            <a:avLst/>
          </a:prstGeom>
        </p:spPr>
      </p:pic>
      <p:sp>
        <p:nvSpPr>
          <p:cNvPr id="78" name="Rectangle 77">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99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53114" y="-4770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descr="A person wearing glasses&#10;&#10;Description automatically generated">
            <a:extLst>
              <a:ext uri="{FF2B5EF4-FFF2-40B4-BE49-F238E27FC236}">
                <a16:creationId xmlns:a16="http://schemas.microsoft.com/office/drawing/2014/main" id="{3C6899CF-A138-4BC4-8268-B1661CF7CD7E}"/>
              </a:ext>
            </a:extLst>
          </p:cNvPr>
          <p:cNvPicPr>
            <a:picLocks noChangeAspect="1"/>
          </p:cNvPicPr>
          <p:nvPr/>
        </p:nvPicPr>
        <p:blipFill>
          <a:blip r:embed="rId2"/>
          <a:stretch>
            <a:fillRect/>
          </a:stretch>
        </p:blipFill>
        <p:spPr>
          <a:xfrm>
            <a:off x="4570494" y="496918"/>
            <a:ext cx="4087416" cy="4149660"/>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F957B52-71D7-488C-A41C-45432CF4CB15}"/>
              </a:ext>
            </a:extLst>
          </p:cNvPr>
          <p:cNvSpPr>
            <a:spLocks noGrp="1"/>
          </p:cNvSpPr>
          <p:nvPr>
            <p:ph idx="1"/>
          </p:nvPr>
        </p:nvSpPr>
        <p:spPr>
          <a:xfrm>
            <a:off x="620318" y="897195"/>
            <a:ext cx="3124882" cy="2839064"/>
          </a:xfrm>
        </p:spPr>
        <p:txBody>
          <a:bodyPr>
            <a:noAutofit/>
          </a:bodyPr>
          <a:lstStyle/>
          <a:p>
            <a:pPr marL="0" indent="0">
              <a:buNone/>
            </a:pPr>
            <a:r>
              <a:rPr lang="en-US" sz="1800" dirty="0">
                <a:solidFill>
                  <a:srgbClr val="EBEBEB"/>
                </a:solidFill>
              </a:rPr>
              <a:t>“There are only three ways to improve student learning at scale: You can raise the level of the content that students are taught. You can increase the skill and knowledge that teachers bring to the teaching of that content. And you can </a:t>
            </a:r>
            <a:r>
              <a:rPr lang="en-US" sz="1800" b="1" i="1" dirty="0">
                <a:solidFill>
                  <a:srgbClr val="EBEBEB"/>
                </a:solidFill>
              </a:rPr>
              <a:t>increase the level of students’ active learning of the content.</a:t>
            </a:r>
            <a:r>
              <a:rPr lang="en-US" sz="1800" dirty="0">
                <a:solidFill>
                  <a:srgbClr val="EBEBEB"/>
                </a:solidFill>
              </a:rPr>
              <a:t>”</a:t>
            </a:r>
          </a:p>
          <a:p>
            <a:pPr marL="0" indent="0">
              <a:buNone/>
            </a:pPr>
            <a:r>
              <a:rPr lang="en-US" sz="1800" dirty="0">
                <a:solidFill>
                  <a:srgbClr val="EBEBEB"/>
                </a:solidFill>
              </a:rPr>
              <a:t>~ Richard F. Elmore</a:t>
            </a:r>
          </a:p>
        </p:txBody>
      </p:sp>
    </p:spTree>
    <p:extLst>
      <p:ext uri="{BB962C8B-B14F-4D97-AF65-F5344CB8AC3E}">
        <p14:creationId xmlns:p14="http://schemas.microsoft.com/office/powerpoint/2010/main" val="42168701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9143771" cy="354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2815271"/>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41649"/>
            <a:ext cx="9144000" cy="2101851"/>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7FEE36-CB22-48E0-9792-8549A67F796C}"/>
              </a:ext>
            </a:extLst>
          </p:cNvPr>
          <p:cNvSpPr>
            <a:spLocks noGrp="1"/>
          </p:cNvSpPr>
          <p:nvPr>
            <p:ph type="title"/>
          </p:nvPr>
        </p:nvSpPr>
        <p:spPr>
          <a:xfrm>
            <a:off x="724128" y="467678"/>
            <a:ext cx="7695743" cy="2642914"/>
          </a:xfrm>
        </p:spPr>
        <p:txBody>
          <a:bodyPr vert="horz" lIns="91440" tIns="45720" rIns="91440" bIns="45720" rtlCol="0" anchor="b">
            <a:normAutofit/>
          </a:bodyPr>
          <a:lstStyle/>
          <a:p>
            <a:pPr algn="ctr" defTabSz="457200">
              <a:lnSpc>
                <a:spcPct val="90000"/>
              </a:lnSpc>
            </a:pPr>
            <a:r>
              <a:rPr lang="en-US" sz="6000" b="0" i="0" kern="1200" dirty="0">
                <a:solidFill>
                  <a:schemeClr val="tx2"/>
                </a:solidFill>
                <a:latin typeface="+mj-lt"/>
                <a:ea typeface="+mj-ea"/>
                <a:cs typeface="+mj-cs"/>
              </a:rPr>
              <a:t>Student Centered Engagement  Strategies</a:t>
            </a:r>
          </a:p>
        </p:txBody>
      </p:sp>
      <p:sp>
        <p:nvSpPr>
          <p:cNvPr id="3" name="Content Placeholder 2">
            <a:extLst>
              <a:ext uri="{FF2B5EF4-FFF2-40B4-BE49-F238E27FC236}">
                <a16:creationId xmlns:a16="http://schemas.microsoft.com/office/drawing/2014/main" id="{270CB732-2946-4869-AF22-F91460750A5F}"/>
              </a:ext>
            </a:extLst>
          </p:cNvPr>
          <p:cNvSpPr>
            <a:spLocks noGrp="1"/>
          </p:cNvSpPr>
          <p:nvPr>
            <p:ph idx="1"/>
          </p:nvPr>
        </p:nvSpPr>
        <p:spPr>
          <a:xfrm>
            <a:off x="724128" y="3583035"/>
            <a:ext cx="7695743" cy="907322"/>
          </a:xfrm>
        </p:spPr>
        <p:txBody>
          <a:bodyPr vert="horz" lIns="91440" tIns="45720" rIns="91440" bIns="45720" rtlCol="0" anchor="t">
            <a:normAutofit fontScale="77500" lnSpcReduction="20000"/>
          </a:bodyPr>
          <a:lstStyle/>
          <a:p>
            <a:pPr marL="0" indent="0" algn="ctr" defTabSz="457200">
              <a:spcBef>
                <a:spcPts val="1000"/>
              </a:spcBef>
              <a:buNone/>
            </a:pPr>
            <a:r>
              <a:rPr lang="en-US" sz="3600" i="0" kern="1200" cap="all" dirty="0">
                <a:solidFill>
                  <a:schemeClr val="bg2"/>
                </a:solidFill>
                <a:latin typeface="+mj-lt"/>
                <a:ea typeface="+mj-ea"/>
                <a:cs typeface="+mj-cs"/>
              </a:rPr>
              <a:t>What are some of the barriers to student engagement for teachers?</a:t>
            </a:r>
          </a:p>
        </p:txBody>
      </p:sp>
    </p:spTree>
    <p:extLst>
      <p:ext uri="{BB962C8B-B14F-4D97-AF65-F5344CB8AC3E}">
        <p14:creationId xmlns:p14="http://schemas.microsoft.com/office/powerpoint/2010/main" val="309937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6850F-27BF-4DF7-964D-4135CB4FDD07}"/>
              </a:ext>
            </a:extLst>
          </p:cNvPr>
          <p:cNvSpPr>
            <a:spLocks noGrp="1"/>
          </p:cNvSpPr>
          <p:nvPr>
            <p:ph type="title"/>
          </p:nvPr>
        </p:nvSpPr>
        <p:spPr>
          <a:xfrm>
            <a:off x="6150209" y="994410"/>
            <a:ext cx="2508015" cy="2299880"/>
          </a:xfrm>
        </p:spPr>
        <p:txBody>
          <a:bodyPr vert="horz" lIns="91440" tIns="45720" rIns="91440" bIns="45720" rtlCol="0" anchor="b">
            <a:normAutofit/>
          </a:bodyPr>
          <a:lstStyle/>
          <a:p>
            <a:pPr defTabSz="457200">
              <a:lnSpc>
                <a:spcPct val="90000"/>
              </a:lnSpc>
              <a:spcBef>
                <a:spcPct val="0"/>
              </a:spcBef>
            </a:pPr>
            <a:r>
              <a:rPr lang="en-US" sz="2600" b="0" i="0" kern="1200" dirty="0">
                <a:solidFill>
                  <a:srgbClr val="EBEBEB"/>
                </a:solidFill>
                <a:latin typeface="+mj-lt"/>
                <a:ea typeface="+mj-ea"/>
                <a:cs typeface="+mj-cs"/>
              </a:rPr>
              <a:t>Reshaping Our Mindset Toward Student Centered Learning </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479928"/>
            <a:ext cx="5186748" cy="4183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le 3">
            <a:extLst>
              <a:ext uri="{FF2B5EF4-FFF2-40B4-BE49-F238E27FC236}">
                <a16:creationId xmlns:a16="http://schemas.microsoft.com/office/drawing/2014/main" id="{7D68E3CB-C22D-4D31-A639-8FCE9884943F}"/>
              </a:ext>
            </a:extLst>
          </p:cNvPr>
          <p:cNvGraphicFramePr>
            <a:graphicFrameLocks noGrp="1"/>
          </p:cNvGraphicFramePr>
          <p:nvPr>
            <p:extLst>
              <p:ext uri="{D42A27DB-BD31-4B8C-83A1-F6EECF244321}">
                <p14:modId xmlns:p14="http://schemas.microsoft.com/office/powerpoint/2010/main" val="3402200310"/>
              </p:ext>
            </p:extLst>
          </p:nvPr>
        </p:nvGraphicFramePr>
        <p:xfrm>
          <a:off x="753077" y="555191"/>
          <a:ext cx="4635964" cy="4033114"/>
        </p:xfrm>
        <a:graphic>
          <a:graphicData uri="http://schemas.openxmlformats.org/drawingml/2006/table">
            <a:tbl>
              <a:tblPr firstRow="1" bandRow="1">
                <a:tableStyleId>{5C22544A-7EE6-4342-B048-85BDC9FD1C3A}</a:tableStyleId>
              </a:tblPr>
              <a:tblGrid>
                <a:gridCol w="2200765">
                  <a:extLst>
                    <a:ext uri="{9D8B030D-6E8A-4147-A177-3AD203B41FA5}">
                      <a16:colId xmlns:a16="http://schemas.microsoft.com/office/drawing/2014/main" val="4012585253"/>
                    </a:ext>
                  </a:extLst>
                </a:gridCol>
                <a:gridCol w="2435199">
                  <a:extLst>
                    <a:ext uri="{9D8B030D-6E8A-4147-A177-3AD203B41FA5}">
                      <a16:colId xmlns:a16="http://schemas.microsoft.com/office/drawing/2014/main" val="3367514235"/>
                    </a:ext>
                  </a:extLst>
                </a:gridCol>
              </a:tblGrid>
              <a:tr h="419360">
                <a:tc>
                  <a:txBody>
                    <a:bodyPr/>
                    <a:lstStyle/>
                    <a:p>
                      <a:r>
                        <a:rPr lang="en-US" sz="1700" dirty="0"/>
                        <a:t>From This</a:t>
                      </a:r>
                    </a:p>
                  </a:txBody>
                  <a:tcPr marL="83872" marR="83872" marT="41936" marB="41936"/>
                </a:tc>
                <a:tc>
                  <a:txBody>
                    <a:bodyPr/>
                    <a:lstStyle/>
                    <a:p>
                      <a:r>
                        <a:rPr lang="en-US" sz="1700" dirty="0"/>
                        <a:t>To This</a:t>
                      </a:r>
                    </a:p>
                  </a:txBody>
                  <a:tcPr marL="83872" marR="83872" marT="41936" marB="41936"/>
                </a:tc>
                <a:extLst>
                  <a:ext uri="{0D108BD9-81ED-4DB2-BD59-A6C34878D82A}">
                    <a16:rowId xmlns:a16="http://schemas.microsoft.com/office/drawing/2014/main" val="1901537452"/>
                  </a:ext>
                </a:extLst>
              </a:tr>
              <a:tr h="704525">
                <a:tc>
                  <a:txBody>
                    <a:bodyPr/>
                    <a:lstStyle/>
                    <a:p>
                      <a:r>
                        <a:rPr lang="en-US" sz="1300"/>
                        <a:t>It waste time.</a:t>
                      </a:r>
                    </a:p>
                  </a:txBody>
                  <a:tcPr marL="83872" marR="83872" marT="41936" marB="41936"/>
                </a:tc>
                <a:tc>
                  <a:txBody>
                    <a:bodyPr/>
                    <a:lstStyle/>
                    <a:p>
                      <a:r>
                        <a:rPr lang="en-US" sz="1300" dirty="0"/>
                        <a:t>Its connecting students to and engaging students in the lesson.</a:t>
                      </a:r>
                    </a:p>
                  </a:txBody>
                  <a:tcPr marL="83872" marR="83872" marT="41936" marB="41936"/>
                </a:tc>
                <a:extLst>
                  <a:ext uri="{0D108BD9-81ED-4DB2-BD59-A6C34878D82A}">
                    <a16:rowId xmlns:a16="http://schemas.microsoft.com/office/drawing/2014/main" val="3986684900"/>
                  </a:ext>
                </a:extLst>
              </a:tr>
              <a:tr h="704525">
                <a:tc>
                  <a:txBody>
                    <a:bodyPr/>
                    <a:lstStyle/>
                    <a:p>
                      <a:r>
                        <a:rPr lang="en-US" sz="1300"/>
                        <a:t>It’s too noisy.</a:t>
                      </a:r>
                    </a:p>
                  </a:txBody>
                  <a:tcPr marL="83872" marR="83872" marT="41936" marB="41936"/>
                </a:tc>
                <a:tc>
                  <a:txBody>
                    <a:bodyPr/>
                    <a:lstStyle/>
                    <a:p>
                      <a:r>
                        <a:rPr lang="en-US" sz="1300"/>
                        <a:t>Students are gaining perspectives other than the teachers.</a:t>
                      </a:r>
                    </a:p>
                  </a:txBody>
                  <a:tcPr marL="83872" marR="83872" marT="41936" marB="41936"/>
                </a:tc>
                <a:extLst>
                  <a:ext uri="{0D108BD9-81ED-4DB2-BD59-A6C34878D82A}">
                    <a16:rowId xmlns:a16="http://schemas.microsoft.com/office/drawing/2014/main" val="3648172276"/>
                  </a:ext>
                </a:extLst>
              </a:tr>
              <a:tr h="508824">
                <a:tc>
                  <a:txBody>
                    <a:bodyPr/>
                    <a:lstStyle/>
                    <a:p>
                      <a:r>
                        <a:rPr lang="en-US" sz="1300"/>
                        <a:t>Responses are off topic.</a:t>
                      </a:r>
                    </a:p>
                  </a:txBody>
                  <a:tcPr marL="83872" marR="83872" marT="41936" marB="41936"/>
                </a:tc>
                <a:tc>
                  <a:txBody>
                    <a:bodyPr/>
                    <a:lstStyle/>
                    <a:p>
                      <a:r>
                        <a:rPr lang="en-US" sz="1300"/>
                        <a:t>I can redirect responses back on topic. </a:t>
                      </a:r>
                    </a:p>
                  </a:txBody>
                  <a:tcPr marL="83872" marR="83872" marT="41936" marB="41936"/>
                </a:tc>
                <a:extLst>
                  <a:ext uri="{0D108BD9-81ED-4DB2-BD59-A6C34878D82A}">
                    <a16:rowId xmlns:a16="http://schemas.microsoft.com/office/drawing/2014/main" val="556248734"/>
                  </a:ext>
                </a:extLst>
              </a:tr>
              <a:tr h="508824">
                <a:tc>
                  <a:txBody>
                    <a:bodyPr/>
                    <a:lstStyle/>
                    <a:p>
                      <a:r>
                        <a:rPr lang="en-US" sz="1300"/>
                        <a:t>Responses are random. </a:t>
                      </a:r>
                    </a:p>
                  </a:txBody>
                  <a:tcPr marL="83872" marR="83872" marT="41936" marB="41936"/>
                </a:tc>
                <a:tc>
                  <a:txBody>
                    <a:bodyPr/>
                    <a:lstStyle/>
                    <a:p>
                      <a:r>
                        <a:rPr lang="en-US" sz="1300"/>
                        <a:t>It connects student thinking to mathematical ideas. </a:t>
                      </a:r>
                    </a:p>
                  </a:txBody>
                  <a:tcPr marL="83872" marR="83872" marT="41936" marB="41936"/>
                </a:tc>
                <a:extLst>
                  <a:ext uri="{0D108BD9-81ED-4DB2-BD59-A6C34878D82A}">
                    <a16:rowId xmlns:a16="http://schemas.microsoft.com/office/drawing/2014/main" val="4071299711"/>
                  </a:ext>
                </a:extLst>
              </a:tr>
              <a:tr h="508824">
                <a:tc>
                  <a:txBody>
                    <a:bodyPr/>
                    <a:lstStyle/>
                    <a:p>
                      <a:r>
                        <a:rPr lang="en-US" sz="1300"/>
                        <a:t>Some of my students don’t learn that way. </a:t>
                      </a:r>
                    </a:p>
                  </a:txBody>
                  <a:tcPr marL="83872" marR="83872" marT="41936" marB="41936"/>
                </a:tc>
                <a:tc>
                  <a:txBody>
                    <a:bodyPr/>
                    <a:lstStyle/>
                    <a:p>
                      <a:r>
                        <a:rPr lang="en-US" sz="1300"/>
                        <a:t>Some of my students learn that way.</a:t>
                      </a:r>
                    </a:p>
                  </a:txBody>
                  <a:tcPr marL="83872" marR="83872" marT="41936" marB="41936"/>
                </a:tc>
                <a:extLst>
                  <a:ext uri="{0D108BD9-81ED-4DB2-BD59-A6C34878D82A}">
                    <a16:rowId xmlns:a16="http://schemas.microsoft.com/office/drawing/2014/main" val="3849227168"/>
                  </a:ext>
                </a:extLst>
              </a:tr>
              <a:tr h="344807">
                <a:tc>
                  <a:txBody>
                    <a:bodyPr/>
                    <a:lstStyle/>
                    <a:p>
                      <a:r>
                        <a:rPr lang="en-US" sz="1300" dirty="0"/>
                        <a:t>Students get off topic and talk about other things.</a:t>
                      </a:r>
                    </a:p>
                  </a:txBody>
                  <a:tcPr marL="83872" marR="83872" marT="41936" marB="41936"/>
                </a:tc>
                <a:tc>
                  <a:txBody>
                    <a:bodyPr/>
                    <a:lstStyle/>
                    <a:p>
                      <a:r>
                        <a:rPr lang="en-US" sz="1300" dirty="0"/>
                        <a:t>I can put a structure in place that limits this.</a:t>
                      </a:r>
                    </a:p>
                  </a:txBody>
                  <a:tcPr marL="83872" marR="83872" marT="41936" marB="41936"/>
                </a:tc>
                <a:extLst>
                  <a:ext uri="{0D108BD9-81ED-4DB2-BD59-A6C34878D82A}">
                    <a16:rowId xmlns:a16="http://schemas.microsoft.com/office/drawing/2014/main" val="1642556122"/>
                  </a:ext>
                </a:extLst>
              </a:tr>
            </a:tbl>
          </a:graphicData>
        </a:graphic>
      </p:graphicFrame>
    </p:spTree>
    <p:extLst>
      <p:ext uri="{BB962C8B-B14F-4D97-AF65-F5344CB8AC3E}">
        <p14:creationId xmlns:p14="http://schemas.microsoft.com/office/powerpoint/2010/main" val="13920959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97F7CF4-E211-4EDC-929C-B28CFD66E117}"/>
              </a:ext>
            </a:extLst>
          </p:cNvPr>
          <p:cNvPicPr>
            <a:picLocks noChangeAspect="1"/>
          </p:cNvPicPr>
          <p:nvPr/>
        </p:nvPicPr>
        <p:blipFill>
          <a:blip r:embed="rId3"/>
          <a:stretch>
            <a:fillRect/>
          </a:stretch>
        </p:blipFill>
        <p:spPr>
          <a:xfrm>
            <a:off x="1700316" y="482600"/>
            <a:ext cx="5743366" cy="4178299"/>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974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7"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8"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1"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3"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Rectangle 2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ACF6F-59F3-4FB0-AE8A-2D85925E9E5B}"/>
              </a:ext>
            </a:extLst>
          </p:cNvPr>
          <p:cNvSpPr>
            <a:spLocks noGrp="1"/>
          </p:cNvSpPr>
          <p:nvPr>
            <p:ph type="title"/>
          </p:nvPr>
        </p:nvSpPr>
        <p:spPr>
          <a:xfrm>
            <a:off x="486696" y="797562"/>
            <a:ext cx="2629122" cy="3506547"/>
          </a:xfrm>
        </p:spPr>
        <p:txBody>
          <a:bodyPr vert="horz" lIns="91440" tIns="45720" rIns="91440" bIns="45720" rtlCol="0" anchor="ctr">
            <a:normAutofit/>
          </a:bodyPr>
          <a:lstStyle/>
          <a:p>
            <a:pPr defTabSz="457200">
              <a:spcBef>
                <a:spcPct val="0"/>
              </a:spcBef>
            </a:pPr>
            <a:r>
              <a:rPr lang="en-US" sz="4200">
                <a:solidFill>
                  <a:srgbClr val="F2F2F2"/>
                </a:solidFill>
              </a:rPr>
              <a:t>Learning Target</a:t>
            </a:r>
          </a:p>
        </p:txBody>
      </p:sp>
      <p:sp>
        <p:nvSpPr>
          <p:cNvPr id="17" name="Rectangle 2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 name="Text Placeholder 2">
            <a:extLst>
              <a:ext uri="{FF2B5EF4-FFF2-40B4-BE49-F238E27FC236}">
                <a16:creationId xmlns:a16="http://schemas.microsoft.com/office/drawing/2014/main" id="{B804ABE5-6BAA-495D-8569-A3D1924379D5}"/>
              </a:ext>
            </a:extLst>
          </p:cNvPr>
          <p:cNvGraphicFramePr/>
          <p:nvPr>
            <p:extLst>
              <p:ext uri="{D42A27DB-BD31-4B8C-83A1-F6EECF244321}">
                <p14:modId xmlns:p14="http://schemas.microsoft.com/office/powerpoint/2010/main" val="474132649"/>
              </p:ext>
            </p:extLst>
          </p:nvPr>
        </p:nvGraphicFramePr>
        <p:xfrm>
          <a:off x="4206478" y="723900"/>
          <a:ext cx="4211240" cy="35802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809950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745D1015CD1B45BE6190E17011EFEE" ma:contentTypeVersion="13" ma:contentTypeDescription="Create a new document." ma:contentTypeScope="" ma:versionID="5e2b627166bc8d09a928038a57419a8b">
  <xsd:schema xmlns:xsd="http://www.w3.org/2001/XMLSchema" xmlns:xs="http://www.w3.org/2001/XMLSchema" xmlns:p="http://schemas.microsoft.com/office/2006/metadata/properties" xmlns:ns3="4f3f0dbd-fd3c-42ac-8e17-233b4abd1146" xmlns:ns4="f8fc3101-27c3-4713-9488-fbbac56e97cb" targetNamespace="http://schemas.microsoft.com/office/2006/metadata/properties" ma:root="true" ma:fieldsID="ee05df29d3c7c2d1d323022d36754691" ns3:_="" ns4:_="">
    <xsd:import namespace="4f3f0dbd-fd3c-42ac-8e17-233b4abd1146"/>
    <xsd:import namespace="f8fc3101-27c3-4713-9488-fbbac56e97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f0dbd-fd3c-42ac-8e17-233b4abd114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fc3101-27c3-4713-9488-fbbac56e97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A40124-4C45-4973-9DC9-A71B38FCB2E4}">
  <ds:schemaRefs>
    <ds:schemaRef ds:uri="http://schemas.microsoft.com/sharepoint/v3/contenttype/forms"/>
  </ds:schemaRefs>
</ds:datastoreItem>
</file>

<file path=customXml/itemProps2.xml><?xml version="1.0" encoding="utf-8"?>
<ds:datastoreItem xmlns:ds="http://schemas.openxmlformats.org/officeDocument/2006/customXml" ds:itemID="{3A9625DB-1B64-4062-8F9A-ABF5A50D1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f0dbd-fd3c-42ac-8e17-233b4abd1146"/>
    <ds:schemaRef ds:uri="f8fc3101-27c3-4713-9488-fbbac56e9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1D13D2-2E1B-47D6-8502-969CAF1E320C}">
  <ds:schemaRefs>
    <ds:schemaRef ds:uri="4f3f0dbd-fd3c-42ac-8e17-233b4abd1146"/>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8fc3101-27c3-4713-9488-fbbac56e97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166</TotalTime>
  <Words>1091</Words>
  <Application>Microsoft Office PowerPoint</Application>
  <PresentationFormat>On-screen Show (16:9)</PresentationFormat>
  <Paragraphs>146</Paragraphs>
  <Slides>35</Slides>
  <Notes>8</Notes>
  <HiddenSlides>1</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Wingdings 3</vt:lpstr>
      <vt:lpstr>Arial</vt:lpstr>
      <vt:lpstr>Century Gothic</vt:lpstr>
      <vt:lpstr>Ion</vt:lpstr>
      <vt:lpstr>Who Am I?</vt:lpstr>
      <vt:lpstr>Engaging Students in Noticing and Wondering to Promote Critical Thinking Skills</vt:lpstr>
      <vt:lpstr>PowerPoint Presentation</vt:lpstr>
      <vt:lpstr>What can we do to increase student achievement?</vt:lpstr>
      <vt:lpstr>PowerPoint Presentation</vt:lpstr>
      <vt:lpstr>Student Centered Engagement  Strategies</vt:lpstr>
      <vt:lpstr>Reshaping Our Mindset Toward Student Centered Learning </vt:lpstr>
      <vt:lpstr>PowerPoint Presentation</vt:lpstr>
      <vt:lpstr>Learning Target</vt:lpstr>
      <vt:lpstr>Student Engagement Strategy</vt:lpstr>
      <vt:lpstr>Notice and Wondering </vt:lpstr>
      <vt:lpstr>Edutopia </vt:lpstr>
      <vt:lpstr>PowerPoint Presentation</vt:lpstr>
      <vt:lpstr>The Routine: </vt:lpstr>
      <vt:lpstr>NCTM’s Levels to Noticing and Wondering </vt:lpstr>
      <vt:lpstr>Level 1: Whole Group Brainstorm</vt:lpstr>
      <vt:lpstr>Level 2: Whole Group Brainstorm What do you notice, what do you wonder?</vt:lpstr>
      <vt:lpstr>PowerPoint Presentation</vt:lpstr>
      <vt:lpstr>Discuss with your shoulder partner.           1. What difference does make between having a question in the prompt and not having a question?   2. What kind of thinking takes place in both instances?  3. What difference does having students respond in writing  make vs. not?</vt:lpstr>
      <vt:lpstr>Think, pair, share: What do you notice, what do you wonder?</vt:lpstr>
      <vt:lpstr>Think, pair, share: What do you notice, what do you wonder?</vt:lpstr>
      <vt:lpstr>PowerPoint Presentation</vt:lpstr>
      <vt:lpstr>The Big Reveal</vt:lpstr>
      <vt:lpstr>Discuss with your shoulder partner How can this strategy help teachers connect to and build on student responses?</vt:lpstr>
      <vt:lpstr>With your shoulder partner, discuss how this routine could be beneficial for students. </vt:lpstr>
      <vt:lpstr>Benefits of Noticing and Wondering For Students </vt:lpstr>
      <vt:lpstr>With your shoulder partner, discuss how this routine could be beneficial for teachers. </vt:lpstr>
      <vt:lpstr>Benefits of Noticing and Wondering For Teachers </vt:lpstr>
      <vt:lpstr>Discuss with your shoulder partner, when do you think this strategy could be used instruction?</vt:lpstr>
      <vt:lpstr>K20 Center</vt:lpstr>
      <vt:lpstr>Consider these before creating your own prompt</vt:lpstr>
      <vt:lpstr>Useful Resources</vt:lpstr>
      <vt:lpstr>PowerPoint Presentation</vt:lpstr>
      <vt:lpstr>Useful Resources</vt:lpstr>
      <vt:lpstr>Who Am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in Noticing and Wondering to Promote Critical Thinking Skills</dc:title>
  <dc:creator>Kudaisi, Queshonda</dc:creator>
  <cp:lastModifiedBy>Kudaisi, Queshonda</cp:lastModifiedBy>
  <cp:revision>3</cp:revision>
  <dcterms:created xsi:type="dcterms:W3CDTF">2019-10-19T11:50:52Z</dcterms:created>
  <dcterms:modified xsi:type="dcterms:W3CDTF">2019-10-19T14:41:25Z</dcterms:modified>
</cp:coreProperties>
</file>